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58" d="100"/>
          <a:sy n="158" d="100"/>
        </p:scale>
        <p:origin x="264" y="90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Plug &amp; Work Portfolio I Baukasten I Plug &amp; Work Portfolio FANUC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Plug &amp; Work Portfolio FANUC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Plug &amp; Work Portfolio FANUC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Baukasten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Baukasten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Das Portfolio mit der schnellsten Einbindung in jede Cobot Applikation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In 10 Minuten betriebsbereit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Das Plug &amp; Work-Portfolio umfasst elektrisch gesteuerte Greifer, die speziell auf die Roboterarme von FANUC abgestimmt sind.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Flexibel. Einfach.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Plugin und angepasste Schnittstelle für die Cobots von FANUC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Für den kollaborierenden Betrieb oder konventionelle Automatisierung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Unterschiedliche SCHUNK Greifer für eine Vielzahl von Anwendungen</a:t>
            </a: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Elektrische Greifer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Co-act Greifer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Alle Plug &amp; Work-Komponenten sind vorbereitet für den mechanischen und elektrischen Direktanschluss an die Roboterserien CR und CRX von FANUC. Je nach Anforderung kann aus unterschiedlichen Greifern und End-of-Arm-Komponenten gewählt werden.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Umfangreiches Portfolio aus verschiedenen Komponenten und Greifern für unterschiedliche Anwendungen </a:t>
            </a:r>
            <a:r>
              <a:rPr lang="de-DE" sz="1200">
                <a:solidFill>
                  <a:srgbClr val="003D6A"/>
                </a:solidFill>
              </a:rPr>
              <a:t>zum schnellen und einfachen Einstieg in die Automatisierung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Vormontierte Greifeinheit mit Roboterschnittstelle </a:t>
            </a:r>
            <a:r>
              <a:rPr lang="de-DE" sz="1200">
                <a:solidFill>
                  <a:srgbClr val="003D6A"/>
                </a:solidFill>
              </a:rPr>
              <a:t>Dadurch sind keine Anbausätze notwendig.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Plug &amp; Work </a:t>
            </a:r>
            <a:r>
              <a:rPr lang="de-DE" sz="1200">
                <a:solidFill>
                  <a:srgbClr val="003D6A"/>
                </a:solidFill>
              </a:rPr>
              <a:t>mit den Schnittstellen passend zu bestimmten Robotern von FANUC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Software-Bausteine für Robotersteuerung im Lieferumfang enthalten </a:t>
            </a:r>
            <a:r>
              <a:rPr lang="de-DE" sz="1200">
                <a:solidFill>
                  <a:srgbClr val="003D6A"/>
                </a:solidFill>
              </a:rPr>
              <a:t>zur schnellen und einfachen Inbetriebnahme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Zertifizierte SCHUNK Co-act Greifer </a:t>
            </a:r>
            <a:r>
              <a:rPr lang="de-DE" sz="1200">
                <a:solidFill>
                  <a:srgbClr val="003D6A"/>
                </a:solidFill>
              </a:rPr>
              <a:t>für einen schnellen und einfachen Einstieg in kollaborierende Anwendungen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Elektrische Greifer mit großem einstellbarem Hub und Kraftbereich </a:t>
            </a:r>
            <a:r>
              <a:rPr lang="de-DE" sz="1200">
                <a:solidFill>
                  <a:srgbClr val="003D6A"/>
                </a:solidFill>
              </a:rPr>
              <a:t>für flexible Werkstückhandhabung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462120"/>
              </p:ext>
            </p:extLst>
          </p:nvPr>
        </p:nvGraphicFramePr>
        <p:xfrm>
          <a:off x="395412" y="1347614"/>
          <a:ext cx="8028000" cy="292770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25-N-N-FCR7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1437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40-N-N-FCRXID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397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40-N-N-FCRXEK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6569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40-N-N-FCR7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15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50-N-N-FCR7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7711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64-N-N-FCRXID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520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64-N-N-FCRXEK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4539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Co-act EGP-C 64-N-N-FCR7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  <a:endParaRPr lang="de-DE" sz="105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EGH 80-IOL-N-FCRXEK Starter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23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Bildschirmpräsentation (16:9)</PresentationFormat>
  <Paragraphs>85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2021-07-23T13:08:24Z</dcterms:modified>
</cp:coreProperties>
</file>