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Plug &amp; Work Portfolio I Baukasten I Plug &amp; Work Portfolio OMRON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800" b="1">
                <a:solidFill>
                  <a:schemeClr val="bg1"/>
                </a:solidFill>
              </a:rPr>
              <a:t>Plug &amp; Work Portfolio OMRON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27826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278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78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Plug &amp; Work Portfolio OMRON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Baukasten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Baukasten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Das umfangreichste Portfolio für alle OMRON-Modelle am Markt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13 Produkte direkt anbaubar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Das Plug &amp; Work-Portfolio umfasst elektrisch und pneumatisch gesteuerte Greifer sowie Schnellwechselmodule, die speziell auf die Roboterarme von OMRON abgestimmt sind.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Modular. Flexibel. Einfach.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Angepasste Schnittstelle für die Cobots von OMRON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Für den kollaborierenden Betrieb oder konventionelle Automatisierung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Wechselsystem für Anwendungen mit hohen Anforderungen an die Flexibilität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Unterschiedliche SCHUNK Greifer für eine Vielzahl von Anwendungen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Kombinierbarkeit verschiedener Komponenten untereinander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Pneumatische Greifer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Elektrische Greifer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Co-act Greifer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Wechselsysteme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000">
                <a:solidFill>
                  <a:srgbClr val="003D6A"/>
                </a:solidFill>
              </a:rPr>
              <a:t>Alle Plug &amp; Work Komponenten sind vorbereitet für den mechanischen und elektrischen Direktanschluss an die TM-Robot-Baugrößen 5, 12 und 14. Je nach Anforderung kann aus unterschiedlichen Greifern und End-of-Arm-Komponenten gewählt werden. Die pneumatischen Greifeinheiten enthalten zusätzlich integrierte Mikroventile, wodurch keine externen Ventile benötigt werden.</a:t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  <a:p>
            <a:r>
              <a:rPr lang="de-DE" sz="10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Umfangreiches Portfolio aus verschiedenen Komponenten und Greifern für unterschiedliche Anwendungen </a:t>
            </a:r>
            <a:r>
              <a:rPr lang="de-DE" sz="1200">
                <a:solidFill>
                  <a:srgbClr val="003D6A"/>
                </a:solidFill>
              </a:rPr>
              <a:t>zum schnellen und einfachen Einstieg in die Automatisierung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Vormontierte Greifeinheit mit Roboterschnittstelle </a:t>
            </a:r>
            <a:r>
              <a:rPr lang="de-DE" sz="1200">
                <a:solidFill>
                  <a:srgbClr val="003D6A"/>
                </a:solidFill>
              </a:rPr>
              <a:t>dadurch sind keine Anbausätze oder externe Ventile notwendig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Plug &amp; Work </a:t>
            </a:r>
            <a:r>
              <a:rPr lang="de-DE" sz="1200">
                <a:solidFill>
                  <a:srgbClr val="003D6A"/>
                </a:solidFill>
              </a:rPr>
              <a:t>mit den Schnittstellen passend zu allen Robotern von OMRON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Installationsbausteine für Robotersteuerung im Lieferumfang enthalten </a:t>
            </a:r>
            <a:r>
              <a:rPr lang="de-DE" sz="1200">
                <a:solidFill>
                  <a:srgbClr val="003D6A"/>
                </a:solidFill>
              </a:rPr>
              <a:t>zur schnellen und einfachen Inbetriebnahme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Zertifizierte SCHUNK Co-act Greifer </a:t>
            </a:r>
            <a:r>
              <a:rPr lang="de-DE" sz="1200">
                <a:solidFill>
                  <a:srgbClr val="003D6A"/>
                </a:solidFill>
              </a:rPr>
              <a:t>für einen schnellen und einfachen Einstieg in kollaborierende Anwendungen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Elektrische Greifer mit großem einstellbarem Hub und Kraftbereich </a:t>
            </a:r>
            <a:r>
              <a:rPr lang="de-DE" sz="1200">
                <a:solidFill>
                  <a:srgbClr val="003D6A"/>
                </a:solidFill>
              </a:rPr>
              <a:t>für flexible Werkstückhandhabung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Pneumatische Greifer </a:t>
            </a:r>
            <a:r>
              <a:rPr lang="de-DE" sz="1200">
                <a:solidFill>
                  <a:srgbClr val="003D6A"/>
                </a:solidFill>
              </a:rPr>
              <a:t>für hohe Leistungsdichte und einfache Integration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Bezeichnung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Greifkraft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Collaborative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140 .. 230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0.59 .. 1.38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0.7 .. 1.15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Electric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0.8 .. 1.06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0.5 .. 0.7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Pneumatic Gripping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175 .. 870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1.37 .. 2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0.9 .. 4.35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- Changing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0.14 .. 0.5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