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330" r:id="rId2"/>
    <p:sldId id="294" r:id="rId3"/>
    <p:sldId id="414" r:id="rId4"/>
    <p:sldId id="415" r:id="rId5"/>
    <p:sldId id="425" r:id="rId6"/>
    <p:sldId id="426" r:id="rId7"/>
  </p:sldIdLst>
  <p:sldSz cx="9144000" cy="5143500" type="screen16x9"/>
  <p:notesSz cx="6797675" cy="9926638"/>
  <p:defaultTextStyle>
    <a:defPPr>
      <a:defRPr lang="de-DE"/>
    </a:defPPr>
    <a:lvl1pPr marL="0" algn="l" defTabSz="457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1" algn="l" defTabSz="457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41" algn="l" defTabSz="457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12" algn="l" defTabSz="457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83" algn="l" defTabSz="457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54" algn="l" defTabSz="457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24" algn="l" defTabSz="457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95" algn="l" defTabSz="457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366" algn="l" defTabSz="457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36" userDrawn="1">
          <p15:clr>
            <a:srgbClr val="A4A3A4"/>
          </p15:clr>
        </p15:guide>
        <p15:guide id="2" orient="horz" pos="356">
          <p15:clr>
            <a:srgbClr val="A4A3A4"/>
          </p15:clr>
        </p15:guide>
        <p15:guide id="3" orient="horz" pos="577" userDrawn="1">
          <p15:clr>
            <a:srgbClr val="A4A3A4"/>
          </p15:clr>
        </p15:guide>
        <p15:guide id="4" pos="5465" userDrawn="1">
          <p15:clr>
            <a:srgbClr val="A4A3A4"/>
          </p15:clr>
        </p15:guide>
        <p15:guide id="5" pos="204" userDrawn="1">
          <p15:clr>
            <a:srgbClr val="A4A3A4"/>
          </p15:clr>
        </p15:guide>
        <p15:guide id="6" pos="2831">
          <p15:clr>
            <a:srgbClr val="A4A3A4"/>
          </p15:clr>
        </p15:guide>
        <p15:guide id="7" pos="3833" userDrawn="1">
          <p15:clr>
            <a:srgbClr val="A4A3A4"/>
          </p15:clr>
        </p15:guide>
        <p15:guide id="8" pos="288">
          <p15:clr>
            <a:srgbClr val="A4A3A4"/>
          </p15:clr>
        </p15:guide>
        <p15:guide id="9" pos="95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46B"/>
    <a:srgbClr val="17385F"/>
    <a:srgbClr val="003D6A"/>
    <a:srgbClr val="74EFFC"/>
    <a:srgbClr val="009E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13" autoAdjust="0"/>
    <p:restoredTop sz="94591" autoAdjust="0"/>
  </p:normalViewPr>
  <p:slideViewPr>
    <p:cSldViewPr snapToGrid="0" snapToObjects="1">
      <p:cViewPr varScale="1">
        <p:scale>
          <a:sx n="132" d="100"/>
          <a:sy n="132" d="100"/>
        </p:scale>
        <p:origin x="108" y="258"/>
      </p:cViewPr>
      <p:guideLst>
        <p:guide orient="horz" pos="2436"/>
        <p:guide orient="horz" pos="356"/>
        <p:guide orient="horz" pos="577"/>
        <p:guide pos="5465"/>
        <p:guide pos="204"/>
        <p:guide pos="2831"/>
        <p:guide pos="3833"/>
        <p:guide pos="288"/>
        <p:guide pos="95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85" d="100"/>
          <a:sy n="85" d="100"/>
        </p:scale>
        <p:origin x="-2250" y="-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5EF0E5-7573-904A-8AD2-3C4D4AB28462}" type="datetimeFigureOut">
              <a:rPr lang="de-DE" smtClean="0"/>
              <a:pPr/>
              <a:t>28.09.2021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D9633C-3AFD-B14F-BF51-76C9B354F05A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93495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59C942-6DF7-4645-A323-1FB2403B0B5A}" type="datetimeFigureOut">
              <a:rPr lang="de-DE" smtClean="0"/>
              <a:pPr/>
              <a:t>28.09.2021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E218C4-41A8-684B-AF4F-B9D499E35F6B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56796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1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1" algn="l" defTabSz="4571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41" algn="l" defTabSz="4571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12" algn="l" defTabSz="4571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83" algn="l" defTabSz="4571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54" algn="l" defTabSz="4571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24" algn="l" defTabSz="4571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95" algn="l" defTabSz="4571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366" algn="l" defTabSz="4571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1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E218C4-41A8-684B-AF4F-B9D499E35F6B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1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1499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image" Target="../media/image3.emf"/><Relationship Id="rId7" Type="http://schemas.openxmlformats.org/officeDocument/2006/relationships/image" Target="../media/image7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uer Hintergrund">
    <p:bg>
      <p:bgPr>
        <a:solidFill>
          <a:srgbClr val="003D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ußzeilenplatzhalter 4"/>
          <p:cNvSpPr txBox="1">
            <a:spLocks/>
          </p:cNvSpPr>
          <p:nvPr/>
        </p:nvSpPr>
        <p:spPr>
          <a:xfrm>
            <a:off x="352425" y="4756380"/>
            <a:ext cx="550703" cy="252000"/>
          </a:xfrm>
          <a:prstGeom prst="rect">
            <a:avLst/>
          </a:prstGeom>
        </p:spPr>
        <p:txBody>
          <a:bodyPr vert="horz" lIns="115214" tIns="57607" rIns="115214" bIns="57607" rtlCol="0" anchor="ctr"/>
          <a:lstStyle/>
          <a:p>
            <a:pPr lvl="0">
              <a:defRPr/>
            </a:pPr>
            <a:fld id="{D42D1118-0BEA-4219-AAE0-0D1ADB44C724}" type="slidenum">
              <a:rPr lang="de-DE" sz="1100" smtClean="0">
                <a:solidFill>
                  <a:schemeClr val="bg1"/>
                </a:solidFill>
              </a:rPr>
              <a:t>‹Nr.›</a:t>
            </a:fld>
            <a:endParaRPr lang="de-DE" sz="1100" dirty="0">
              <a:solidFill>
                <a:schemeClr val="bg1"/>
              </a:solidFill>
            </a:endParaRPr>
          </a:p>
        </p:txBody>
      </p:sp>
      <p:sp>
        <p:nvSpPr>
          <p:cNvPr id="26" name="Fußzeilenplatzhalter 4"/>
          <p:cNvSpPr txBox="1">
            <a:spLocks/>
          </p:cNvSpPr>
          <p:nvPr/>
        </p:nvSpPr>
        <p:spPr>
          <a:xfrm>
            <a:off x="678007" y="4686520"/>
            <a:ext cx="5039478" cy="252000"/>
          </a:xfrm>
          <a:prstGeom prst="rect">
            <a:avLst/>
          </a:prstGeom>
        </p:spPr>
        <p:txBody>
          <a:bodyPr vert="horz" lIns="115214" tIns="57607" rIns="115214" bIns="57607" rtlCol="0" anchor="ctr"/>
          <a:lstStyle/>
          <a:p>
            <a:pPr lvl="0">
              <a:defRPr/>
            </a:pPr>
            <a:endParaRPr lang="de-DE" sz="1100" dirty="0">
              <a:solidFill>
                <a:schemeClr val="bg1"/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819150" y="4738689"/>
            <a:ext cx="3086100" cy="274637"/>
          </a:xfrm>
        </p:spPr>
        <p:txBody>
          <a:bodyPr/>
          <a:lstStyle/>
          <a:p>
            <a:r>
              <a:rPr lang="de-DE"/>
              <a:t>VERO-S-E mini 90</a:t>
            </a:r>
            <a:endParaRPr lang="de-DE" dirty="0"/>
          </a:p>
        </p:txBody>
      </p:sp>
      <p:sp>
        <p:nvSpPr>
          <p:cNvPr id="24" name="Titelplatzhalter 4"/>
          <p:cNvSpPr>
            <a:spLocks noGrp="1"/>
          </p:cNvSpPr>
          <p:nvPr>
            <p:ph type="title" hasCustomPrompt="1"/>
          </p:nvPr>
        </p:nvSpPr>
        <p:spPr>
          <a:xfrm>
            <a:off x="209550" y="160339"/>
            <a:ext cx="7886700" cy="86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Überschrift</a:t>
            </a:r>
          </a:p>
        </p:txBody>
      </p:sp>
      <p:sp>
        <p:nvSpPr>
          <p:cNvPr id="28" name="Inhaltsplatzhalter 3"/>
          <p:cNvSpPr>
            <a:spLocks noGrp="1"/>
          </p:cNvSpPr>
          <p:nvPr>
            <p:ph sz="quarter" idx="11"/>
          </p:nvPr>
        </p:nvSpPr>
        <p:spPr>
          <a:xfrm>
            <a:off x="4673600" y="1112838"/>
            <a:ext cx="4171950" cy="2853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>
          <a:xfrm>
            <a:off x="209550" y="1112838"/>
            <a:ext cx="4375150" cy="28543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pic>
        <p:nvPicPr>
          <p:cNvPr id="9" name="Bild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311870"/>
            <a:ext cx="9144000" cy="74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169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uer Hintergrund">
    <p:bg>
      <p:bgPr>
        <a:solidFill>
          <a:srgbClr val="003D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Bild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311870"/>
            <a:ext cx="9144000" cy="749300"/>
          </a:xfrm>
          <a:prstGeom prst="rect">
            <a:avLst/>
          </a:prstGeom>
        </p:spPr>
      </p:pic>
      <p:sp>
        <p:nvSpPr>
          <p:cNvPr id="26" name="Fußzeilenplatzhalter 4"/>
          <p:cNvSpPr txBox="1">
            <a:spLocks/>
          </p:cNvSpPr>
          <p:nvPr/>
        </p:nvSpPr>
        <p:spPr>
          <a:xfrm>
            <a:off x="678007" y="4686520"/>
            <a:ext cx="5039478" cy="252000"/>
          </a:xfrm>
          <a:prstGeom prst="rect">
            <a:avLst/>
          </a:prstGeom>
        </p:spPr>
        <p:txBody>
          <a:bodyPr vert="horz" lIns="115214" tIns="57607" rIns="115214" bIns="57607" rtlCol="0" anchor="ctr"/>
          <a:lstStyle/>
          <a:p>
            <a:pPr lvl="0">
              <a:defRPr/>
            </a:pPr>
            <a:endParaRPr lang="de-DE" sz="1100" dirty="0">
              <a:solidFill>
                <a:schemeClr val="bg1"/>
              </a:solidFill>
            </a:endParaRPr>
          </a:p>
        </p:txBody>
      </p:sp>
      <p:sp>
        <p:nvSpPr>
          <p:cNvPr id="24" name="Titelplatzhalter 4"/>
          <p:cNvSpPr>
            <a:spLocks noGrp="1"/>
          </p:cNvSpPr>
          <p:nvPr>
            <p:ph type="title" hasCustomPrompt="1"/>
          </p:nvPr>
        </p:nvSpPr>
        <p:spPr>
          <a:xfrm>
            <a:off x="209550" y="160339"/>
            <a:ext cx="7886700" cy="86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Überschrift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>
          <a:xfrm>
            <a:off x="209550" y="1112838"/>
            <a:ext cx="7886700" cy="28543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8" name="Fußzeilenplatzhalter 4"/>
          <p:cNvSpPr txBox="1">
            <a:spLocks/>
          </p:cNvSpPr>
          <p:nvPr userDrawn="1"/>
        </p:nvSpPr>
        <p:spPr>
          <a:xfrm>
            <a:off x="352425" y="4756380"/>
            <a:ext cx="550703" cy="252000"/>
          </a:xfrm>
          <a:prstGeom prst="rect">
            <a:avLst/>
          </a:prstGeom>
        </p:spPr>
        <p:txBody>
          <a:bodyPr vert="horz" lIns="115214" tIns="57607" rIns="115214" bIns="57607" rtlCol="0" anchor="ctr"/>
          <a:lstStyle/>
          <a:p>
            <a:pPr lvl="0">
              <a:defRPr/>
            </a:pPr>
            <a:fld id="{D42D1118-0BEA-4219-AAE0-0D1ADB44C724}" type="slidenum">
              <a:rPr lang="de-DE" sz="1100" smtClean="0">
                <a:solidFill>
                  <a:schemeClr val="bg1"/>
                </a:solidFill>
              </a:rPr>
              <a:t>‹Nr.›</a:t>
            </a:fld>
            <a:endParaRPr lang="de-DE" sz="1100" dirty="0">
              <a:solidFill>
                <a:schemeClr val="bg1"/>
              </a:solidFill>
            </a:endParaRPr>
          </a:p>
        </p:txBody>
      </p:sp>
      <p:sp>
        <p:nvSpPr>
          <p:cNvPr id="9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819150" y="4738689"/>
            <a:ext cx="3086100" cy="274637"/>
          </a:xfrm>
        </p:spPr>
        <p:txBody>
          <a:bodyPr/>
          <a:lstStyle/>
          <a:p>
            <a:r>
              <a:rPr lang="de-DE"/>
              <a:t>VERO-S-E mini 90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90123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ißer Hinter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hteck 31"/>
          <p:cNvSpPr/>
          <p:nvPr userDrawn="1"/>
        </p:nvSpPr>
        <p:spPr>
          <a:xfrm>
            <a:off x="0" y="4505859"/>
            <a:ext cx="9143696" cy="637641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3" name="Bild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04" y="4311880"/>
            <a:ext cx="9144000" cy="749300"/>
          </a:xfrm>
          <a:prstGeom prst="rect">
            <a:avLst/>
          </a:prstGeom>
        </p:spPr>
      </p:pic>
      <p:sp>
        <p:nvSpPr>
          <p:cNvPr id="29" name="Titelplatzhalter 4"/>
          <p:cNvSpPr>
            <a:spLocks noGrp="1"/>
          </p:cNvSpPr>
          <p:nvPr>
            <p:ph type="title" hasCustomPrompt="1"/>
          </p:nvPr>
        </p:nvSpPr>
        <p:spPr>
          <a:xfrm>
            <a:off x="209550" y="160339"/>
            <a:ext cx="7886700" cy="86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Überschrift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11"/>
          </p:nvPr>
        </p:nvSpPr>
        <p:spPr>
          <a:xfrm>
            <a:off x="4673600" y="1112838"/>
            <a:ext cx="4171950" cy="2853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2"/>
          </p:nvPr>
        </p:nvSpPr>
        <p:spPr>
          <a:xfrm>
            <a:off x="209550" y="1112838"/>
            <a:ext cx="4374000" cy="2854325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31" name="Fußzeilenplatzhalter 4"/>
          <p:cNvSpPr txBox="1">
            <a:spLocks/>
          </p:cNvSpPr>
          <p:nvPr/>
        </p:nvSpPr>
        <p:spPr>
          <a:xfrm>
            <a:off x="678007" y="4686520"/>
            <a:ext cx="5039478" cy="252000"/>
          </a:xfrm>
          <a:prstGeom prst="rect">
            <a:avLst/>
          </a:prstGeom>
        </p:spPr>
        <p:txBody>
          <a:bodyPr vert="horz" lIns="115214" tIns="57607" rIns="115214" bIns="57607" rtlCol="0" anchor="ctr"/>
          <a:lstStyle/>
          <a:p>
            <a:pPr lvl="0">
              <a:defRPr/>
            </a:pPr>
            <a:endParaRPr lang="de-DE" sz="1100" dirty="0">
              <a:solidFill>
                <a:schemeClr val="bg1"/>
              </a:solidFill>
            </a:endParaRPr>
          </a:p>
        </p:txBody>
      </p:sp>
      <p:sp>
        <p:nvSpPr>
          <p:cNvPr id="10" name="Fußzeilenplatzhalter 4"/>
          <p:cNvSpPr txBox="1">
            <a:spLocks/>
          </p:cNvSpPr>
          <p:nvPr userDrawn="1"/>
        </p:nvSpPr>
        <p:spPr>
          <a:xfrm>
            <a:off x="352425" y="4756380"/>
            <a:ext cx="550703" cy="252000"/>
          </a:xfrm>
          <a:prstGeom prst="rect">
            <a:avLst/>
          </a:prstGeom>
        </p:spPr>
        <p:txBody>
          <a:bodyPr vert="horz" lIns="115214" tIns="57607" rIns="115214" bIns="57607" rtlCol="0" anchor="ctr"/>
          <a:lstStyle/>
          <a:p>
            <a:pPr lvl="0">
              <a:defRPr/>
            </a:pPr>
            <a:fld id="{D42D1118-0BEA-4219-AAE0-0D1ADB44C724}" type="slidenum">
              <a:rPr lang="de-DE" sz="1100" smtClean="0">
                <a:solidFill>
                  <a:schemeClr val="bg1"/>
                </a:solidFill>
              </a:rPr>
              <a:t>‹Nr.›</a:t>
            </a:fld>
            <a:endParaRPr lang="de-DE" sz="1100" dirty="0">
              <a:solidFill>
                <a:schemeClr val="bg1"/>
              </a:solidFill>
            </a:endParaRPr>
          </a:p>
        </p:txBody>
      </p:sp>
      <p:sp>
        <p:nvSpPr>
          <p:cNvPr id="11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819150" y="4738689"/>
            <a:ext cx="3086100" cy="274637"/>
          </a:xfrm>
        </p:spPr>
        <p:txBody>
          <a:bodyPr/>
          <a:lstStyle/>
          <a:p>
            <a:r>
              <a:rPr lang="de-DE"/>
              <a:t>VERO-S-E mini 90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31113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eißer Hinter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hteck 32"/>
          <p:cNvSpPr/>
          <p:nvPr userDrawn="1"/>
        </p:nvSpPr>
        <p:spPr>
          <a:xfrm>
            <a:off x="0" y="4505859"/>
            <a:ext cx="9143696" cy="637641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Fußzeilenplatzhalter 4"/>
          <p:cNvSpPr txBox="1">
            <a:spLocks/>
          </p:cNvSpPr>
          <p:nvPr/>
        </p:nvSpPr>
        <p:spPr>
          <a:xfrm>
            <a:off x="678007" y="4686520"/>
            <a:ext cx="5039478" cy="252000"/>
          </a:xfrm>
          <a:prstGeom prst="rect">
            <a:avLst/>
          </a:prstGeom>
        </p:spPr>
        <p:txBody>
          <a:bodyPr vert="horz" lIns="115214" tIns="57607" rIns="115214" bIns="57607" rtlCol="0" anchor="ctr"/>
          <a:lstStyle/>
          <a:p>
            <a:pPr lvl="0">
              <a:defRPr/>
            </a:pPr>
            <a:endParaRPr lang="de-DE" sz="1100" dirty="0">
              <a:solidFill>
                <a:schemeClr val="bg1"/>
              </a:solidFill>
            </a:endParaRPr>
          </a:p>
        </p:txBody>
      </p:sp>
      <p:sp>
        <p:nvSpPr>
          <p:cNvPr id="29" name="Titelplatzhalter 4"/>
          <p:cNvSpPr>
            <a:spLocks noGrp="1"/>
          </p:cNvSpPr>
          <p:nvPr>
            <p:ph type="title" hasCustomPrompt="1"/>
          </p:nvPr>
        </p:nvSpPr>
        <p:spPr>
          <a:xfrm>
            <a:off x="209550" y="160339"/>
            <a:ext cx="7886700" cy="86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Überschrift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2"/>
          </p:nvPr>
        </p:nvSpPr>
        <p:spPr>
          <a:xfrm>
            <a:off x="209550" y="1112838"/>
            <a:ext cx="7886700" cy="2854325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9" name="Fußzeilenplatzhalter 4"/>
          <p:cNvSpPr txBox="1">
            <a:spLocks/>
          </p:cNvSpPr>
          <p:nvPr userDrawn="1"/>
        </p:nvSpPr>
        <p:spPr>
          <a:xfrm>
            <a:off x="352425" y="4756380"/>
            <a:ext cx="550703" cy="252000"/>
          </a:xfrm>
          <a:prstGeom prst="rect">
            <a:avLst/>
          </a:prstGeom>
        </p:spPr>
        <p:txBody>
          <a:bodyPr vert="horz" lIns="115214" tIns="57607" rIns="115214" bIns="57607" rtlCol="0" anchor="ctr"/>
          <a:lstStyle/>
          <a:p>
            <a:pPr lvl="0">
              <a:defRPr/>
            </a:pPr>
            <a:fld id="{D42D1118-0BEA-4219-AAE0-0D1ADB44C724}" type="slidenum">
              <a:rPr lang="de-DE" sz="1100" smtClean="0">
                <a:solidFill>
                  <a:schemeClr val="bg1"/>
                </a:solidFill>
              </a:rPr>
              <a:t>‹Nr.›</a:t>
            </a:fld>
            <a:endParaRPr lang="de-DE" sz="1100" dirty="0">
              <a:solidFill>
                <a:schemeClr val="bg1"/>
              </a:solidFill>
            </a:endParaRPr>
          </a:p>
        </p:txBody>
      </p:sp>
      <p:sp>
        <p:nvSpPr>
          <p:cNvPr id="10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819150" y="4738689"/>
            <a:ext cx="3086100" cy="274637"/>
          </a:xfrm>
        </p:spPr>
        <p:txBody>
          <a:bodyPr/>
          <a:lstStyle/>
          <a:p>
            <a:r>
              <a:rPr lang="de-DE"/>
              <a:t>VERO-S-E mini 90</a:t>
            </a:r>
            <a:endParaRPr lang="de-DE" dirty="0"/>
          </a:p>
        </p:txBody>
      </p:sp>
      <p:pic>
        <p:nvPicPr>
          <p:cNvPr id="11" name="Bild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311870"/>
            <a:ext cx="9144000" cy="74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938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seite">
    <p:bg>
      <p:bgPr>
        <a:solidFill>
          <a:srgbClr val="003D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896" y="1366745"/>
            <a:ext cx="3168000" cy="3777126"/>
          </a:xfrm>
          <a:prstGeom prst="rect">
            <a:avLst/>
          </a:prstGeom>
        </p:spPr>
      </p:pic>
      <p:pic>
        <p:nvPicPr>
          <p:cNvPr id="50" name="Grafik 49" hidden="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8" y="0"/>
            <a:ext cx="9136605" cy="5143500"/>
          </a:xfrm>
          <a:prstGeom prst="rect">
            <a:avLst/>
          </a:prstGeom>
        </p:spPr>
      </p:pic>
      <p:pic>
        <p:nvPicPr>
          <p:cNvPr id="80" name="Grafik 79" hidden="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" y="280792"/>
            <a:ext cx="9143245" cy="902133"/>
          </a:xfrm>
          <a:prstGeom prst="rect">
            <a:avLst/>
          </a:prstGeom>
        </p:spPr>
      </p:pic>
      <p:sp>
        <p:nvSpPr>
          <p:cNvPr id="9" name="Fußzeilenplatzhalter 4"/>
          <p:cNvSpPr txBox="1">
            <a:spLocks/>
          </p:cNvSpPr>
          <p:nvPr/>
        </p:nvSpPr>
        <p:spPr>
          <a:xfrm>
            <a:off x="678007" y="4686520"/>
            <a:ext cx="5039478" cy="252000"/>
          </a:xfrm>
          <a:prstGeom prst="rect">
            <a:avLst/>
          </a:prstGeom>
        </p:spPr>
        <p:txBody>
          <a:bodyPr vert="horz" lIns="115214" tIns="57607" rIns="115214" bIns="57607" rtlCol="0" anchor="ctr"/>
          <a:lstStyle/>
          <a:p>
            <a:pPr lvl="0">
              <a:defRPr/>
            </a:pPr>
            <a:endParaRPr lang="de-DE" sz="1100" dirty="0">
              <a:solidFill>
                <a:schemeClr val="bg1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552" y="3866334"/>
            <a:ext cx="823655" cy="91500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356" y="3500370"/>
            <a:ext cx="825689" cy="1333285"/>
          </a:xfrm>
          <a:prstGeom prst="rect">
            <a:avLst/>
          </a:prstGeom>
        </p:spPr>
      </p:pic>
      <p:grpSp>
        <p:nvGrpSpPr>
          <p:cNvPr id="57" name="Gruppieren 56"/>
          <p:cNvGrpSpPr/>
          <p:nvPr userDrawn="1"/>
        </p:nvGrpSpPr>
        <p:grpSpPr>
          <a:xfrm>
            <a:off x="0" y="187341"/>
            <a:ext cx="9144000" cy="1055687"/>
            <a:chOff x="3175" y="4087813"/>
            <a:chExt cx="9144000" cy="1055687"/>
          </a:xfrm>
        </p:grpSpPr>
        <p:sp>
          <p:nvSpPr>
            <p:cNvPr id="60" name="AutoShape 3"/>
            <p:cNvSpPr>
              <a:spLocks noChangeAspect="1" noChangeArrowheads="1" noTextEdit="1"/>
            </p:cNvSpPr>
            <p:nvPr/>
          </p:nvSpPr>
          <p:spPr bwMode="auto">
            <a:xfrm>
              <a:off x="3175" y="4087813"/>
              <a:ext cx="9144000" cy="1055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pic>
          <p:nvPicPr>
            <p:cNvPr id="59" name="Grafik 5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6546" y="4626382"/>
              <a:ext cx="1346200" cy="89566"/>
            </a:xfrm>
            <a:prstGeom prst="rect">
              <a:avLst/>
            </a:prstGeom>
          </p:spPr>
        </p:pic>
      </p:grpSp>
      <p:pic>
        <p:nvPicPr>
          <p:cNvPr id="74" name="Bild 4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-3697" y="187341"/>
            <a:ext cx="9144000" cy="74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340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tzte 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7BC19C-A1E6-4489-9BC3-C001F2DEF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68D64DD-5E52-4094-B64C-864F594052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Titel, Verfasser, Datum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CCAC922-7B04-487C-B885-EC290EAE34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0"/>
            <a:ext cx="9184821" cy="5143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69040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platzhalter 4"/>
          <p:cNvSpPr>
            <a:spLocks noGrp="1"/>
          </p:cNvSpPr>
          <p:nvPr>
            <p:ph type="title"/>
          </p:nvPr>
        </p:nvSpPr>
        <p:spPr>
          <a:xfrm>
            <a:off x="209550" y="160339"/>
            <a:ext cx="7886700" cy="8048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</a:t>
            </a:r>
            <a:br>
              <a:rPr lang="de-DE" dirty="0"/>
            </a:br>
            <a:r>
              <a:rPr lang="de-DE" dirty="0"/>
              <a:t>durch Klicken bearbeiten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3"/>
          </p:nvPr>
        </p:nvSpPr>
        <p:spPr>
          <a:xfrm>
            <a:off x="819150" y="4668839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0">
                <a:solidFill>
                  <a:schemeClr val="bg1"/>
                </a:solidFill>
              </a:defRPr>
            </a:lvl1pPr>
          </a:lstStyle>
          <a:p>
            <a:r>
              <a:rPr lang="de-DE"/>
              <a:t>VERO-S-E mini 90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idx="1"/>
          </p:nvPr>
        </p:nvSpPr>
        <p:spPr>
          <a:xfrm>
            <a:off x="209550" y="1190627"/>
            <a:ext cx="4374000" cy="285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3202786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8" r:id="rId2"/>
    <p:sldLayoutId id="2147483652" r:id="rId3"/>
    <p:sldLayoutId id="2147483659" r:id="rId4"/>
    <p:sldLayoutId id="2147483655" r:id="rId5"/>
    <p:sldLayoutId id="2147483660" r:id="rId6"/>
  </p:sldLayoutIdLst>
  <p:hf sldNum="0" hdr="0" dt="0"/>
  <p:txStyles>
    <p:titleStyle>
      <a:lvl1pPr algn="l" defTabSz="457171" rtl="0" eaLnBrk="1" latinLnBrk="0" hangingPunct="1">
        <a:spcBef>
          <a:spcPct val="0"/>
        </a:spcBef>
        <a:buNone/>
        <a:defRPr sz="2800" b="1" kern="1200">
          <a:solidFill>
            <a:srgbClr val="00446B"/>
          </a:solidFill>
          <a:latin typeface="+mj-lt"/>
          <a:ea typeface="+mj-ea"/>
          <a:cs typeface="+mj-cs"/>
        </a:defRPr>
      </a:lvl1pPr>
    </p:titleStyle>
    <p:bodyStyle>
      <a:lvl1pPr marL="0" indent="0" algn="l" defTabSz="457171" rtl="0" eaLnBrk="1" latinLnBrk="0" hangingPunct="1">
        <a:spcBef>
          <a:spcPct val="20000"/>
        </a:spcBef>
        <a:buFont typeface="Arial"/>
        <a:buNone/>
        <a:defRPr sz="2000" kern="1200">
          <a:solidFill>
            <a:srgbClr val="00446B"/>
          </a:solidFill>
          <a:latin typeface="+mn-lt"/>
          <a:ea typeface="+mn-ea"/>
          <a:cs typeface="+mn-cs"/>
        </a:defRPr>
      </a:lvl1pPr>
      <a:lvl2pPr marL="457170" indent="0" algn="l" defTabSz="457171" rtl="0" eaLnBrk="1" latinLnBrk="0" hangingPunct="1">
        <a:spcBef>
          <a:spcPct val="20000"/>
        </a:spcBef>
        <a:buFont typeface="Arial"/>
        <a:buNone/>
        <a:defRPr sz="1800" kern="1200">
          <a:solidFill>
            <a:srgbClr val="00446B"/>
          </a:solidFill>
          <a:latin typeface="+mn-lt"/>
          <a:ea typeface="+mn-ea"/>
          <a:cs typeface="+mn-cs"/>
        </a:defRPr>
      </a:lvl2pPr>
      <a:lvl3pPr marL="1142927" indent="-228585" algn="l" defTabSz="457171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00446B"/>
          </a:solidFill>
          <a:latin typeface="+mn-lt"/>
          <a:ea typeface="+mn-ea"/>
          <a:cs typeface="+mn-cs"/>
        </a:defRPr>
      </a:lvl3pPr>
      <a:lvl4pPr marL="1600098" indent="-228585" algn="l" defTabSz="457171" rtl="0" eaLnBrk="1" latinLnBrk="0" hangingPunct="1">
        <a:spcBef>
          <a:spcPct val="20000"/>
        </a:spcBef>
        <a:buFont typeface="Arial"/>
        <a:buChar char="–"/>
        <a:defRPr sz="1800" kern="1200">
          <a:solidFill>
            <a:srgbClr val="00446B"/>
          </a:solidFill>
          <a:latin typeface="+mn-lt"/>
          <a:ea typeface="+mn-ea"/>
          <a:cs typeface="+mn-cs"/>
        </a:defRPr>
      </a:lvl4pPr>
      <a:lvl5pPr marL="2057268" indent="-228585" algn="l" defTabSz="457171" rtl="0" eaLnBrk="1" latinLnBrk="0" hangingPunct="1">
        <a:spcBef>
          <a:spcPct val="20000"/>
        </a:spcBef>
        <a:buFont typeface="Arial"/>
        <a:buChar char="»"/>
        <a:defRPr sz="1800" kern="1200">
          <a:solidFill>
            <a:srgbClr val="00446B"/>
          </a:solidFill>
          <a:latin typeface="+mn-lt"/>
          <a:ea typeface="+mn-ea"/>
          <a:cs typeface="+mn-cs"/>
        </a:defRPr>
      </a:lvl5pPr>
      <a:lvl6pPr marL="2514439" indent="-228585" algn="l" defTabSz="45717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10" indent="-228585" algn="l" defTabSz="45717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81" indent="-228585" algn="l" defTabSz="45717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51" indent="-228585" algn="l" defTabSz="45717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1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1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2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83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54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24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95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66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6" Type="http://schemas.openxmlformats.org/officeDocument/2006/relationships/image" Target="../media/image10.png"/><Relationship Id="rId5" Type="http://schemas.openxmlformats.org/officeDocument/2006/relationships/image" Target="../media/image7.emf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erschwommene abstrakte hintergrund innenansicht blick auf in richtung zu  leeren büro lobby und eingangstüren und glas vorhang wand mit rahmen |  Kostenlose Foto">
            <a:extLst>
              <a:ext uri="{FF2B5EF4-FFF2-40B4-BE49-F238E27FC236}">
                <a16:creationId xmlns:a16="http://schemas.microsoft.com/office/drawing/2014/main" id="{2AFA6429-E8A8-4A05-905F-E575DE69CE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4458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2E71D5BF-60E5-4FD3-9BAC-6517617B68A4}"/>
              </a:ext>
            </a:extLst>
          </p:cNvPr>
          <p:cNvSpPr/>
          <p:nvPr/>
        </p:nvSpPr>
        <p:spPr>
          <a:xfrm>
            <a:off x="0" y="3346073"/>
            <a:ext cx="9144000" cy="1081147"/>
          </a:xfrm>
          <a:prstGeom prst="rect">
            <a:avLst/>
          </a:prstGeom>
          <a:gradFill>
            <a:gsLst>
              <a:gs pos="0">
                <a:srgbClr val="003D6A"/>
              </a:gs>
              <a:gs pos="98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0" name="Rechteck 49"/>
          <p:cNvSpPr/>
          <p:nvPr/>
        </p:nvSpPr>
        <p:spPr>
          <a:xfrm>
            <a:off x="0" y="3346074"/>
            <a:ext cx="9144000" cy="1081147"/>
          </a:xfrm>
          <a:prstGeom prst="rect">
            <a:avLst/>
          </a:prstGeom>
          <a:solidFill>
            <a:srgbClr val="003D6A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59">
              <a:defRPr/>
            </a:pPr>
            <a:endParaRPr lang="de-DE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9" name="Titel 1"/>
          <p:cNvSpPr txBox="1">
            <a:spLocks/>
          </p:cNvSpPr>
          <p:nvPr/>
        </p:nvSpPr>
        <p:spPr>
          <a:xfrm>
            <a:off x="230150" y="3441577"/>
            <a:ext cx="8858637" cy="839335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84138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VERO-S NSE-E mini 90</a:t>
            </a:r>
          </a:p>
          <a:p>
            <a:pPr marL="84138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de-DE" dirty="0">
                <a:solidFill>
                  <a:srgbClr val="FFFFFF"/>
                </a:solidFill>
                <a:latin typeface="Calibri"/>
              </a:rPr>
              <a:t>24 V-Technologie mit minimalem Energiebedarf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2" name="Grafik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807" y="4872303"/>
            <a:ext cx="1346200" cy="89567"/>
          </a:xfrm>
          <a:prstGeom prst="rect">
            <a:avLst/>
          </a:prstGeom>
        </p:spPr>
      </p:pic>
      <p:pic>
        <p:nvPicPr>
          <p:cNvPr id="23" name="Grafik 22"/>
          <p:cNvPicPr>
            <a:picLocks noChangeAspect="1"/>
          </p:cNvPicPr>
          <p:nvPr/>
        </p:nvPicPr>
        <p:blipFill rotWithShape="1">
          <a:blip r:embed="rId6"/>
          <a:srcRect l="38113" b="2500"/>
          <a:stretch/>
        </p:blipFill>
        <p:spPr>
          <a:xfrm>
            <a:off x="471268" y="4714857"/>
            <a:ext cx="207512" cy="222904"/>
          </a:xfrm>
          <a:prstGeom prst="rect">
            <a:avLst/>
          </a:prstGeom>
        </p:spPr>
      </p:pic>
      <p:pic>
        <p:nvPicPr>
          <p:cNvPr id="7" name="Bild 4">
            <a:extLst>
              <a:ext uri="{FF2B5EF4-FFF2-40B4-BE49-F238E27FC236}">
                <a16:creationId xmlns:a16="http://schemas.microsoft.com/office/drawing/2014/main" id="{FF2BE00B-75A5-427F-855A-AFBD37CAD0A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4311871"/>
            <a:ext cx="9144000" cy="749300"/>
          </a:xfrm>
          <a:prstGeom prst="rect">
            <a:avLst/>
          </a:prstGeom>
        </p:spPr>
      </p:pic>
      <p:pic>
        <p:nvPicPr>
          <p:cNvPr id="10" name="Picture 2" descr="http://www.schunk.int/pimexport_stb2/IM0022631.JPG">
            <a:extLst>
              <a:ext uri="{FF2B5EF4-FFF2-40B4-BE49-F238E27FC236}">
                <a16:creationId xmlns:a16="http://schemas.microsoft.com/office/drawing/2014/main" id="{05B1D4D9-E370-40EB-BD73-4C7F236AA8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1456" y="428953"/>
            <a:ext cx="2241087" cy="2736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925519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VERO-S NSE-E mini 90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>
          <a:xfrm>
            <a:off x="209549" y="1112838"/>
            <a:ext cx="4843291" cy="2854325"/>
          </a:xfrm>
        </p:spPr>
        <p:txBody>
          <a:bodyPr>
            <a:normAutofit/>
          </a:bodyPr>
          <a:lstStyle/>
          <a:p>
            <a:pPr marL="285750" indent="-285750">
              <a:spcBef>
                <a:spcPts val="550"/>
              </a:spcBef>
              <a:buFont typeface="Arial" panose="020B0604020202020204" pitchFamily="34" charset="0"/>
              <a:buChar char="•"/>
            </a:pPr>
            <a:r>
              <a:rPr lang="de-DE" sz="1400" dirty="0"/>
              <a:t>SCHUNK-Baukastensystem</a:t>
            </a:r>
          </a:p>
          <a:p>
            <a:pPr marL="285750" indent="-285750">
              <a:spcBef>
                <a:spcPts val="550"/>
              </a:spcBef>
              <a:buFont typeface="Arial" panose="020B0604020202020204" pitchFamily="34" charset="0"/>
              <a:buChar char="•"/>
            </a:pPr>
            <a:r>
              <a:rPr lang="de-DE" sz="1400" dirty="0"/>
              <a:t>Elektromechanischer Antrieb</a:t>
            </a:r>
          </a:p>
          <a:p>
            <a:pPr marL="285750" indent="-285750">
              <a:spcBef>
                <a:spcPts val="550"/>
              </a:spcBef>
              <a:buFont typeface="Arial" panose="020B0604020202020204" pitchFamily="34" charset="0"/>
              <a:buChar char="•"/>
            </a:pPr>
            <a:r>
              <a:rPr lang="de-DE" sz="1400" dirty="0"/>
              <a:t>Alle Module werden mit 24V Gleichspannung betrieben</a:t>
            </a:r>
          </a:p>
          <a:p>
            <a:pPr marL="285750" indent="-285750">
              <a:spcBef>
                <a:spcPts val="550"/>
              </a:spcBef>
              <a:buFont typeface="Arial" panose="020B0604020202020204" pitchFamily="34" charset="0"/>
              <a:buChar char="•"/>
            </a:pPr>
            <a:r>
              <a:rPr lang="de-DE" sz="1400" dirty="0"/>
              <a:t>Positionierung über Kurzkegel</a:t>
            </a:r>
          </a:p>
          <a:p>
            <a:pPr marL="285750" indent="-285750">
              <a:spcBef>
                <a:spcPts val="550"/>
              </a:spcBef>
              <a:buFont typeface="Arial" panose="020B0604020202020204" pitchFamily="34" charset="0"/>
              <a:buChar char="•"/>
            </a:pPr>
            <a:r>
              <a:rPr lang="de-DE" sz="1400" dirty="0"/>
              <a:t>Patentierter Eil- und </a:t>
            </a:r>
            <a:r>
              <a:rPr lang="de-DE" sz="1400" dirty="0" err="1"/>
              <a:t>Spannhub</a:t>
            </a:r>
            <a:endParaRPr lang="de-DE" sz="1400" dirty="0"/>
          </a:p>
          <a:p>
            <a:pPr marL="285750" indent="-285750">
              <a:spcBef>
                <a:spcPts val="550"/>
              </a:spcBef>
              <a:buFont typeface="Arial" panose="020B0604020202020204" pitchFamily="34" charset="0"/>
              <a:buChar char="•"/>
            </a:pPr>
            <a:r>
              <a:rPr lang="de-DE" sz="1400" dirty="0"/>
              <a:t>Formschlüssige, selbsthemmende Verriegelung</a:t>
            </a:r>
          </a:p>
          <a:p>
            <a:pPr marL="285750" indent="-285750">
              <a:spcBef>
                <a:spcPts val="550"/>
              </a:spcBef>
              <a:buFont typeface="Arial" panose="020B0604020202020204" pitchFamily="34" charset="0"/>
              <a:buChar char="•"/>
            </a:pPr>
            <a:r>
              <a:rPr lang="de-DE" sz="1400" dirty="0"/>
              <a:t>Rostfreie Edelstahlausführung</a:t>
            </a:r>
          </a:p>
          <a:p>
            <a:pPr marL="285750" indent="-285750">
              <a:spcBef>
                <a:spcPts val="550"/>
              </a:spcBef>
              <a:buFont typeface="Arial" panose="020B0604020202020204" pitchFamily="34" charset="0"/>
              <a:buChar char="•"/>
            </a:pPr>
            <a:r>
              <a:rPr lang="de-DE" sz="1400" dirty="0"/>
              <a:t>Eine durchgängige Spannbolzengröße für alle NSE-E mini-Module</a:t>
            </a:r>
          </a:p>
          <a:p>
            <a:pPr marL="285750" indent="-285750">
              <a:spcBef>
                <a:spcPts val="550"/>
              </a:spcBef>
              <a:buFont typeface="Arial" panose="020B0604020202020204" pitchFamily="34" charset="0"/>
              <a:buChar char="•"/>
            </a:pPr>
            <a:r>
              <a:rPr lang="de-DE" sz="1400" dirty="0"/>
              <a:t>Induktive Spannschieberabfrage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400" dirty="0"/>
          </a:p>
          <a:p>
            <a:endParaRPr lang="de-DE" dirty="0"/>
          </a:p>
        </p:txBody>
      </p:sp>
      <p:sp>
        <p:nvSpPr>
          <p:cNvPr id="7" name="Fußzeilenplatzhalter 1">
            <a:extLst>
              <a:ext uri="{FF2B5EF4-FFF2-40B4-BE49-F238E27FC236}">
                <a16:creationId xmlns:a16="http://schemas.microsoft.com/office/drawing/2014/main" id="{B17E4379-CA32-412B-A690-736A98942B6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19150" y="4738689"/>
            <a:ext cx="5231606" cy="274637"/>
          </a:xfrm>
        </p:spPr>
        <p:txBody>
          <a:bodyPr/>
          <a:lstStyle/>
          <a:p>
            <a:r>
              <a:rPr lang="de-DE"/>
              <a:t>VERO-S-E mini 90</a:t>
            </a:r>
            <a:endParaRPr lang="de-DE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0E11298-AE2F-4B2D-81C1-484AB6A7060D}"/>
              </a:ext>
            </a:extLst>
          </p:cNvPr>
          <p:cNvSpPr txBox="1"/>
          <p:nvPr/>
        </p:nvSpPr>
        <p:spPr>
          <a:xfrm>
            <a:off x="209550" y="718958"/>
            <a:ext cx="49119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>
                <a:solidFill>
                  <a:srgbClr val="00446B"/>
                </a:solidFill>
              </a:rPr>
              <a:t>Allgemeine Informationen</a:t>
            </a:r>
          </a:p>
        </p:txBody>
      </p:sp>
      <p:pic>
        <p:nvPicPr>
          <p:cNvPr id="2" name="Picture 2" descr="http://www.schunk.int/pimexport_stb2/IM0022631.JPG">
            <a:extLst>
              <a:ext uri="{FF2B5EF4-FFF2-40B4-BE49-F238E27FC236}">
                <a16:creationId xmlns:a16="http://schemas.microsoft.com/office/drawing/2014/main" id="{7436A004-2EF8-48C5-BB3B-E99BE521CC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9009" y="1144587"/>
            <a:ext cx="2337199" cy="285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63058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0F495A-4562-4EA9-9361-8708BD9AA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VERO-S NSE-E mini 90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E4EC049-3DF5-4618-9BF9-25DBF5564A9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09549" y="1112838"/>
            <a:ext cx="5335633" cy="2854325"/>
          </a:xfrm>
        </p:spPr>
        <p:txBody>
          <a:bodyPr>
            <a:normAutofit/>
          </a:bodyPr>
          <a:lstStyle/>
          <a:p>
            <a:pPr indent="268288"/>
            <a:r>
              <a:rPr lang="de-DE" sz="1400" dirty="0"/>
              <a:t>Hochgenaue Kurzkegelzentrierung</a:t>
            </a:r>
          </a:p>
          <a:p>
            <a:pPr indent="268288"/>
            <a:r>
              <a:rPr lang="de-DE" sz="1400" dirty="0"/>
              <a:t>Patentierter Eil- und </a:t>
            </a:r>
            <a:r>
              <a:rPr lang="de-DE" sz="1400" dirty="0" err="1"/>
              <a:t>Spannhub</a:t>
            </a:r>
            <a:endParaRPr lang="de-DE" sz="1400" dirty="0"/>
          </a:p>
          <a:p>
            <a:pPr indent="268288"/>
            <a:r>
              <a:rPr lang="de-DE" sz="1400" dirty="0"/>
              <a:t>Große Flächen</a:t>
            </a:r>
          </a:p>
          <a:p>
            <a:pPr indent="268288"/>
            <a:r>
              <a:rPr lang="de-DE" sz="1400" dirty="0"/>
              <a:t>Große Planflächen</a:t>
            </a:r>
          </a:p>
          <a:p>
            <a:pPr indent="268288"/>
            <a:r>
              <a:rPr lang="de-DE" sz="1400" dirty="0"/>
              <a:t>Abdeckkappen für Befestigungsschrauben</a:t>
            </a:r>
          </a:p>
          <a:p>
            <a:pPr indent="268288"/>
            <a:r>
              <a:rPr lang="de-DE" sz="1400" dirty="0"/>
              <a:t>Getriebe</a:t>
            </a:r>
          </a:p>
          <a:p>
            <a:pPr indent="268288"/>
            <a:r>
              <a:rPr lang="de-DE" sz="1400" dirty="0"/>
              <a:t>Elektromotor</a:t>
            </a:r>
          </a:p>
          <a:p>
            <a:pPr indent="268288"/>
            <a:r>
              <a:rPr lang="de-DE" sz="1400" dirty="0"/>
              <a:t>Integrierte Elektronik</a:t>
            </a:r>
          </a:p>
          <a:p>
            <a:pPr indent="268288"/>
            <a:r>
              <a:rPr lang="de-DE" sz="1400" dirty="0"/>
              <a:t>4-Pin Anschluss</a:t>
            </a:r>
          </a:p>
          <a:p>
            <a:pPr indent="268288"/>
            <a:r>
              <a:rPr lang="de-DE" sz="1400" dirty="0"/>
              <a:t>Induktiver Näherungsschalter</a:t>
            </a:r>
          </a:p>
          <a:p>
            <a:pPr indent="268288"/>
            <a:endParaRPr lang="de-DE" sz="1400" dirty="0"/>
          </a:p>
          <a:p>
            <a:pPr indent="268288"/>
            <a:endParaRPr lang="de-DE" sz="140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314D380-2DD7-4092-B35C-956640713DC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VERO-S-E mini 90</a:t>
            </a:r>
            <a:endParaRPr lang="de-DE" dirty="0"/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8C1D759F-66F9-4C61-AA77-97E4EEF77EB0}"/>
              </a:ext>
            </a:extLst>
          </p:cNvPr>
          <p:cNvGrpSpPr/>
          <p:nvPr/>
        </p:nvGrpSpPr>
        <p:grpSpPr>
          <a:xfrm>
            <a:off x="297211" y="1167462"/>
            <a:ext cx="198000" cy="198000"/>
            <a:chOff x="4645063" y="729193"/>
            <a:chExt cx="266095" cy="271350"/>
          </a:xfrm>
        </p:grpSpPr>
        <p:sp>
          <p:nvSpPr>
            <p:cNvPr id="7" name="Ellipse 6">
              <a:extLst>
                <a:ext uri="{FF2B5EF4-FFF2-40B4-BE49-F238E27FC236}">
                  <a16:creationId xmlns:a16="http://schemas.microsoft.com/office/drawing/2014/main" id="{CB9D62CB-385A-4AC1-A156-E91586891D3B}"/>
                </a:ext>
              </a:extLst>
            </p:cNvPr>
            <p:cNvSpPr/>
            <p:nvPr/>
          </p:nvSpPr>
          <p:spPr>
            <a:xfrm>
              <a:off x="4650377" y="757646"/>
              <a:ext cx="235133" cy="226422"/>
            </a:xfrm>
            <a:prstGeom prst="ellipse">
              <a:avLst/>
            </a:prstGeom>
            <a:solidFill>
              <a:srgbClr val="003D6A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" name="Textfeld 7">
              <a:extLst>
                <a:ext uri="{FF2B5EF4-FFF2-40B4-BE49-F238E27FC236}">
                  <a16:creationId xmlns:a16="http://schemas.microsoft.com/office/drawing/2014/main" id="{02168F2E-EE60-4F91-A60F-B6567C93631F}"/>
                </a:ext>
              </a:extLst>
            </p:cNvPr>
            <p:cNvSpPr txBox="1"/>
            <p:nvPr/>
          </p:nvSpPr>
          <p:spPr>
            <a:xfrm>
              <a:off x="4645063" y="729193"/>
              <a:ext cx="266095" cy="27135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DE" sz="900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CF2704DB-9485-4B98-8F93-216EB985AA41}"/>
              </a:ext>
            </a:extLst>
          </p:cNvPr>
          <p:cNvGrpSpPr/>
          <p:nvPr/>
        </p:nvGrpSpPr>
        <p:grpSpPr>
          <a:xfrm>
            <a:off x="297211" y="1409190"/>
            <a:ext cx="198000" cy="198000"/>
            <a:chOff x="4645063" y="732456"/>
            <a:chExt cx="266095" cy="271350"/>
          </a:xfrm>
        </p:grpSpPr>
        <p:sp>
          <p:nvSpPr>
            <p:cNvPr id="10" name="Ellipse 9">
              <a:extLst>
                <a:ext uri="{FF2B5EF4-FFF2-40B4-BE49-F238E27FC236}">
                  <a16:creationId xmlns:a16="http://schemas.microsoft.com/office/drawing/2014/main" id="{424E0913-1FA2-46F7-9C76-B488A2B11AA6}"/>
                </a:ext>
              </a:extLst>
            </p:cNvPr>
            <p:cNvSpPr/>
            <p:nvPr/>
          </p:nvSpPr>
          <p:spPr>
            <a:xfrm>
              <a:off x="4650377" y="757646"/>
              <a:ext cx="235132" cy="226423"/>
            </a:xfrm>
            <a:prstGeom prst="ellipse">
              <a:avLst/>
            </a:prstGeom>
            <a:solidFill>
              <a:srgbClr val="003D6A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Textfeld 10">
              <a:extLst>
                <a:ext uri="{FF2B5EF4-FFF2-40B4-BE49-F238E27FC236}">
                  <a16:creationId xmlns:a16="http://schemas.microsoft.com/office/drawing/2014/main" id="{9337FA59-8175-4884-8DC4-F513AE6C8FD6}"/>
                </a:ext>
              </a:extLst>
            </p:cNvPr>
            <p:cNvSpPr txBox="1"/>
            <p:nvPr/>
          </p:nvSpPr>
          <p:spPr>
            <a:xfrm>
              <a:off x="4645063" y="732456"/>
              <a:ext cx="266095" cy="27135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DE" sz="900" dirty="0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CBB5CEBD-090A-4F91-BF9F-4C5349AFAE8C}"/>
              </a:ext>
            </a:extLst>
          </p:cNvPr>
          <p:cNvGrpSpPr/>
          <p:nvPr/>
        </p:nvGrpSpPr>
        <p:grpSpPr>
          <a:xfrm>
            <a:off x="297211" y="1650918"/>
            <a:ext cx="198000" cy="198000"/>
            <a:chOff x="4637578" y="732456"/>
            <a:chExt cx="266095" cy="271350"/>
          </a:xfrm>
        </p:grpSpPr>
        <p:sp>
          <p:nvSpPr>
            <p:cNvPr id="13" name="Ellipse 12">
              <a:extLst>
                <a:ext uri="{FF2B5EF4-FFF2-40B4-BE49-F238E27FC236}">
                  <a16:creationId xmlns:a16="http://schemas.microsoft.com/office/drawing/2014/main" id="{6315BED3-9620-44DD-B92E-1B58E6033FAF}"/>
                </a:ext>
              </a:extLst>
            </p:cNvPr>
            <p:cNvSpPr/>
            <p:nvPr/>
          </p:nvSpPr>
          <p:spPr>
            <a:xfrm>
              <a:off x="4650377" y="757646"/>
              <a:ext cx="235132" cy="226423"/>
            </a:xfrm>
            <a:prstGeom prst="ellipse">
              <a:avLst/>
            </a:prstGeom>
            <a:solidFill>
              <a:srgbClr val="003D6A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" name="Textfeld 13">
              <a:extLst>
                <a:ext uri="{FF2B5EF4-FFF2-40B4-BE49-F238E27FC236}">
                  <a16:creationId xmlns:a16="http://schemas.microsoft.com/office/drawing/2014/main" id="{784F6DB1-95FC-4AFC-857F-08BC3443EEF7}"/>
                </a:ext>
              </a:extLst>
            </p:cNvPr>
            <p:cNvSpPr txBox="1"/>
            <p:nvPr/>
          </p:nvSpPr>
          <p:spPr>
            <a:xfrm>
              <a:off x="4637578" y="732456"/>
              <a:ext cx="266095" cy="27135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DE" sz="900" dirty="0">
                  <a:solidFill>
                    <a:schemeClr val="bg1"/>
                  </a:solidFill>
                </a:rPr>
                <a:t>3</a:t>
              </a:r>
            </a:p>
          </p:txBody>
        </p:sp>
      </p:grp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443BEC66-81AC-4E18-A588-399BD850CF68}"/>
              </a:ext>
            </a:extLst>
          </p:cNvPr>
          <p:cNvGrpSpPr/>
          <p:nvPr/>
        </p:nvGrpSpPr>
        <p:grpSpPr>
          <a:xfrm>
            <a:off x="297211" y="2153967"/>
            <a:ext cx="198000" cy="198000"/>
            <a:chOff x="4637578" y="738982"/>
            <a:chExt cx="266095" cy="271350"/>
          </a:xfrm>
        </p:grpSpPr>
        <p:sp>
          <p:nvSpPr>
            <p:cNvPr id="16" name="Ellipse 15">
              <a:extLst>
                <a:ext uri="{FF2B5EF4-FFF2-40B4-BE49-F238E27FC236}">
                  <a16:creationId xmlns:a16="http://schemas.microsoft.com/office/drawing/2014/main" id="{6DC23981-59B3-472E-B823-23C20C1505DB}"/>
                </a:ext>
              </a:extLst>
            </p:cNvPr>
            <p:cNvSpPr/>
            <p:nvPr/>
          </p:nvSpPr>
          <p:spPr>
            <a:xfrm>
              <a:off x="4650377" y="757646"/>
              <a:ext cx="235132" cy="226423"/>
            </a:xfrm>
            <a:prstGeom prst="ellipse">
              <a:avLst/>
            </a:prstGeom>
            <a:solidFill>
              <a:srgbClr val="003D6A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" name="Textfeld 16">
              <a:extLst>
                <a:ext uri="{FF2B5EF4-FFF2-40B4-BE49-F238E27FC236}">
                  <a16:creationId xmlns:a16="http://schemas.microsoft.com/office/drawing/2014/main" id="{7CC26D51-3C11-494B-9D0C-6D9F092FA4C9}"/>
                </a:ext>
              </a:extLst>
            </p:cNvPr>
            <p:cNvSpPr txBox="1"/>
            <p:nvPr/>
          </p:nvSpPr>
          <p:spPr>
            <a:xfrm>
              <a:off x="4637578" y="738982"/>
              <a:ext cx="266095" cy="27135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DE" sz="900" dirty="0">
                  <a:solidFill>
                    <a:schemeClr val="bg1"/>
                  </a:solidFill>
                </a:rPr>
                <a:t>5</a:t>
              </a:r>
            </a:p>
          </p:txBody>
        </p:sp>
      </p:grp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BD03CAAF-0965-4680-A067-DBD3E11E30A2}"/>
              </a:ext>
            </a:extLst>
          </p:cNvPr>
          <p:cNvGrpSpPr/>
          <p:nvPr/>
        </p:nvGrpSpPr>
        <p:grpSpPr>
          <a:xfrm>
            <a:off x="297211" y="2421819"/>
            <a:ext cx="198000" cy="198000"/>
            <a:chOff x="4634378" y="738982"/>
            <a:chExt cx="266095" cy="271350"/>
          </a:xfrm>
        </p:grpSpPr>
        <p:sp>
          <p:nvSpPr>
            <p:cNvPr id="19" name="Ellipse 18">
              <a:extLst>
                <a:ext uri="{FF2B5EF4-FFF2-40B4-BE49-F238E27FC236}">
                  <a16:creationId xmlns:a16="http://schemas.microsoft.com/office/drawing/2014/main" id="{75692683-D9CD-47F5-98C8-CFF0222AC5CE}"/>
                </a:ext>
              </a:extLst>
            </p:cNvPr>
            <p:cNvSpPr/>
            <p:nvPr/>
          </p:nvSpPr>
          <p:spPr>
            <a:xfrm>
              <a:off x="4650377" y="757646"/>
              <a:ext cx="235132" cy="226423"/>
            </a:xfrm>
            <a:prstGeom prst="ellipse">
              <a:avLst/>
            </a:prstGeom>
            <a:solidFill>
              <a:srgbClr val="003D6A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" name="Textfeld 19">
              <a:extLst>
                <a:ext uri="{FF2B5EF4-FFF2-40B4-BE49-F238E27FC236}">
                  <a16:creationId xmlns:a16="http://schemas.microsoft.com/office/drawing/2014/main" id="{BB96F9AA-08FC-4092-9418-D375680E8151}"/>
                </a:ext>
              </a:extLst>
            </p:cNvPr>
            <p:cNvSpPr txBox="1"/>
            <p:nvPr/>
          </p:nvSpPr>
          <p:spPr>
            <a:xfrm>
              <a:off x="4634378" y="738982"/>
              <a:ext cx="266095" cy="27135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DE" sz="900" dirty="0">
                  <a:solidFill>
                    <a:schemeClr val="bg1"/>
                  </a:solidFill>
                </a:rPr>
                <a:t>6</a:t>
              </a:r>
            </a:p>
          </p:txBody>
        </p:sp>
      </p:grp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1154E6F2-238B-46E3-85E8-143754030618}"/>
              </a:ext>
            </a:extLst>
          </p:cNvPr>
          <p:cNvGrpSpPr/>
          <p:nvPr/>
        </p:nvGrpSpPr>
        <p:grpSpPr>
          <a:xfrm>
            <a:off x="297211" y="1905708"/>
            <a:ext cx="198000" cy="198000"/>
            <a:chOff x="4631178" y="738982"/>
            <a:chExt cx="266095" cy="271350"/>
          </a:xfrm>
        </p:grpSpPr>
        <p:sp>
          <p:nvSpPr>
            <p:cNvPr id="22" name="Ellipse 21">
              <a:extLst>
                <a:ext uri="{FF2B5EF4-FFF2-40B4-BE49-F238E27FC236}">
                  <a16:creationId xmlns:a16="http://schemas.microsoft.com/office/drawing/2014/main" id="{1D3608BA-C3D4-4E82-872C-DB8C7A5BD93E}"/>
                </a:ext>
              </a:extLst>
            </p:cNvPr>
            <p:cNvSpPr/>
            <p:nvPr/>
          </p:nvSpPr>
          <p:spPr>
            <a:xfrm>
              <a:off x="4650377" y="757646"/>
              <a:ext cx="235132" cy="226423"/>
            </a:xfrm>
            <a:prstGeom prst="ellipse">
              <a:avLst/>
            </a:prstGeom>
            <a:solidFill>
              <a:srgbClr val="003D6A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" name="Textfeld 22">
              <a:extLst>
                <a:ext uri="{FF2B5EF4-FFF2-40B4-BE49-F238E27FC236}">
                  <a16:creationId xmlns:a16="http://schemas.microsoft.com/office/drawing/2014/main" id="{F7CFB165-4B79-4567-83BF-2BD65EC32C62}"/>
                </a:ext>
              </a:extLst>
            </p:cNvPr>
            <p:cNvSpPr txBox="1"/>
            <p:nvPr/>
          </p:nvSpPr>
          <p:spPr>
            <a:xfrm>
              <a:off x="4631178" y="738982"/>
              <a:ext cx="266095" cy="27135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DE" sz="900" dirty="0">
                  <a:solidFill>
                    <a:schemeClr val="bg1"/>
                  </a:solidFill>
                </a:rPr>
                <a:t>4</a:t>
              </a:r>
            </a:p>
          </p:txBody>
        </p:sp>
      </p:grp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93437487-C71D-430B-A902-9E1E932E44B3}"/>
              </a:ext>
            </a:extLst>
          </p:cNvPr>
          <p:cNvGrpSpPr/>
          <p:nvPr/>
        </p:nvGrpSpPr>
        <p:grpSpPr>
          <a:xfrm>
            <a:off x="297211" y="2676609"/>
            <a:ext cx="198000" cy="198000"/>
            <a:chOff x="4640203" y="738588"/>
            <a:chExt cx="266095" cy="271350"/>
          </a:xfrm>
        </p:grpSpPr>
        <p:sp>
          <p:nvSpPr>
            <p:cNvPr id="25" name="Ellipse 24">
              <a:extLst>
                <a:ext uri="{FF2B5EF4-FFF2-40B4-BE49-F238E27FC236}">
                  <a16:creationId xmlns:a16="http://schemas.microsoft.com/office/drawing/2014/main" id="{29EDB21D-2709-4144-A792-F2D84D31D1E9}"/>
                </a:ext>
              </a:extLst>
            </p:cNvPr>
            <p:cNvSpPr/>
            <p:nvPr/>
          </p:nvSpPr>
          <p:spPr>
            <a:xfrm>
              <a:off x="4650377" y="757646"/>
              <a:ext cx="235132" cy="226423"/>
            </a:xfrm>
            <a:prstGeom prst="ellipse">
              <a:avLst/>
            </a:prstGeom>
            <a:solidFill>
              <a:srgbClr val="003D6A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" name="Textfeld 25">
              <a:extLst>
                <a:ext uri="{FF2B5EF4-FFF2-40B4-BE49-F238E27FC236}">
                  <a16:creationId xmlns:a16="http://schemas.microsoft.com/office/drawing/2014/main" id="{8D441BDA-3D6E-486D-B600-8E811F373A2D}"/>
                </a:ext>
              </a:extLst>
            </p:cNvPr>
            <p:cNvSpPr txBox="1"/>
            <p:nvPr/>
          </p:nvSpPr>
          <p:spPr>
            <a:xfrm>
              <a:off x="4640203" y="738588"/>
              <a:ext cx="266095" cy="27135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DE" sz="900" dirty="0">
                  <a:solidFill>
                    <a:schemeClr val="bg1"/>
                  </a:solidFill>
                </a:rPr>
                <a:t>7</a:t>
              </a:r>
            </a:p>
          </p:txBody>
        </p:sp>
      </p:grp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0F203838-77A9-4F83-8979-1D18039B011B}"/>
              </a:ext>
            </a:extLst>
          </p:cNvPr>
          <p:cNvGrpSpPr/>
          <p:nvPr/>
        </p:nvGrpSpPr>
        <p:grpSpPr>
          <a:xfrm>
            <a:off x="297211" y="2937931"/>
            <a:ext cx="198000" cy="198000"/>
            <a:chOff x="4640203" y="732226"/>
            <a:chExt cx="266095" cy="271350"/>
          </a:xfrm>
        </p:grpSpPr>
        <p:sp>
          <p:nvSpPr>
            <p:cNvPr id="28" name="Ellipse 27">
              <a:extLst>
                <a:ext uri="{FF2B5EF4-FFF2-40B4-BE49-F238E27FC236}">
                  <a16:creationId xmlns:a16="http://schemas.microsoft.com/office/drawing/2014/main" id="{EFD1C616-9D58-4E80-B241-C06D50888D20}"/>
                </a:ext>
              </a:extLst>
            </p:cNvPr>
            <p:cNvSpPr/>
            <p:nvPr/>
          </p:nvSpPr>
          <p:spPr>
            <a:xfrm>
              <a:off x="4650377" y="757646"/>
              <a:ext cx="235132" cy="226423"/>
            </a:xfrm>
            <a:prstGeom prst="ellipse">
              <a:avLst/>
            </a:prstGeom>
            <a:solidFill>
              <a:srgbClr val="003D6A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" name="Textfeld 28">
              <a:extLst>
                <a:ext uri="{FF2B5EF4-FFF2-40B4-BE49-F238E27FC236}">
                  <a16:creationId xmlns:a16="http://schemas.microsoft.com/office/drawing/2014/main" id="{11B912B9-C95E-4C4B-BB6A-1F5F8A7B0A9D}"/>
                </a:ext>
              </a:extLst>
            </p:cNvPr>
            <p:cNvSpPr txBox="1"/>
            <p:nvPr/>
          </p:nvSpPr>
          <p:spPr>
            <a:xfrm>
              <a:off x="4640203" y="732226"/>
              <a:ext cx="266095" cy="27135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DE" sz="900" dirty="0">
                  <a:solidFill>
                    <a:schemeClr val="bg1"/>
                  </a:solidFill>
                </a:rPr>
                <a:t>8</a:t>
              </a:r>
            </a:p>
          </p:txBody>
        </p:sp>
      </p:grpSp>
      <p:sp>
        <p:nvSpPr>
          <p:cNvPr id="60" name="Textfeld 59">
            <a:extLst>
              <a:ext uri="{FF2B5EF4-FFF2-40B4-BE49-F238E27FC236}">
                <a16:creationId xmlns:a16="http://schemas.microsoft.com/office/drawing/2014/main" id="{C1A4AF60-29ED-4F4A-8723-EA6E1D2ACA9B}"/>
              </a:ext>
            </a:extLst>
          </p:cNvPr>
          <p:cNvSpPr txBox="1"/>
          <p:nvPr/>
        </p:nvSpPr>
        <p:spPr>
          <a:xfrm>
            <a:off x="209550" y="718958"/>
            <a:ext cx="49119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>
                <a:solidFill>
                  <a:srgbClr val="00446B"/>
                </a:solidFill>
              </a:rPr>
              <a:t>Funktionsschnittbild</a:t>
            </a:r>
          </a:p>
        </p:txBody>
      </p:sp>
      <p:pic>
        <p:nvPicPr>
          <p:cNvPr id="3" name="Picture 2" descr="http://www.schunk.int/pimexport_stb2/IM0023492.JPG">
            <a:extLst>
              <a:ext uri="{FF2B5EF4-FFF2-40B4-BE49-F238E27FC236}">
                <a16:creationId xmlns:a16="http://schemas.microsoft.com/office/drawing/2014/main" id="{0C0AAB6F-53B7-46B3-A36D-A43A810D73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4007" y="743529"/>
            <a:ext cx="2121483" cy="3005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2" name="Gruppieren 61">
            <a:extLst>
              <a:ext uri="{FF2B5EF4-FFF2-40B4-BE49-F238E27FC236}">
                <a16:creationId xmlns:a16="http://schemas.microsoft.com/office/drawing/2014/main" id="{A52E2555-C34D-4064-AEB3-B1E6DD548743}"/>
              </a:ext>
            </a:extLst>
          </p:cNvPr>
          <p:cNvGrpSpPr/>
          <p:nvPr/>
        </p:nvGrpSpPr>
        <p:grpSpPr>
          <a:xfrm>
            <a:off x="6484614" y="1334277"/>
            <a:ext cx="198000" cy="198000"/>
            <a:chOff x="4645063" y="729193"/>
            <a:chExt cx="266095" cy="271350"/>
          </a:xfrm>
        </p:grpSpPr>
        <p:sp>
          <p:nvSpPr>
            <p:cNvPr id="63" name="Ellipse 62">
              <a:extLst>
                <a:ext uri="{FF2B5EF4-FFF2-40B4-BE49-F238E27FC236}">
                  <a16:creationId xmlns:a16="http://schemas.microsoft.com/office/drawing/2014/main" id="{3C7912A0-A971-4CDB-88D9-4FD9FBA24A79}"/>
                </a:ext>
              </a:extLst>
            </p:cNvPr>
            <p:cNvSpPr/>
            <p:nvPr/>
          </p:nvSpPr>
          <p:spPr>
            <a:xfrm>
              <a:off x="4650377" y="757646"/>
              <a:ext cx="235133" cy="226422"/>
            </a:xfrm>
            <a:prstGeom prst="ellipse">
              <a:avLst/>
            </a:prstGeom>
            <a:solidFill>
              <a:srgbClr val="003D6A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4" name="Textfeld 63">
              <a:extLst>
                <a:ext uri="{FF2B5EF4-FFF2-40B4-BE49-F238E27FC236}">
                  <a16:creationId xmlns:a16="http://schemas.microsoft.com/office/drawing/2014/main" id="{3210AB5D-A07A-4B30-9E1B-A840B600DB52}"/>
                </a:ext>
              </a:extLst>
            </p:cNvPr>
            <p:cNvSpPr txBox="1"/>
            <p:nvPr/>
          </p:nvSpPr>
          <p:spPr>
            <a:xfrm>
              <a:off x="4645063" y="729193"/>
              <a:ext cx="266095" cy="27135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DE" sz="900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92" name="Gruppieren 91">
            <a:extLst>
              <a:ext uri="{FF2B5EF4-FFF2-40B4-BE49-F238E27FC236}">
                <a16:creationId xmlns:a16="http://schemas.microsoft.com/office/drawing/2014/main" id="{BB76141F-3C1C-4D93-BA44-96A622846417}"/>
              </a:ext>
            </a:extLst>
          </p:cNvPr>
          <p:cNvGrpSpPr/>
          <p:nvPr/>
        </p:nvGrpSpPr>
        <p:grpSpPr>
          <a:xfrm>
            <a:off x="6425229" y="1685929"/>
            <a:ext cx="198000" cy="198000"/>
            <a:chOff x="4645063" y="732456"/>
            <a:chExt cx="266095" cy="271350"/>
          </a:xfrm>
        </p:grpSpPr>
        <p:sp>
          <p:nvSpPr>
            <p:cNvPr id="93" name="Ellipse 92">
              <a:extLst>
                <a:ext uri="{FF2B5EF4-FFF2-40B4-BE49-F238E27FC236}">
                  <a16:creationId xmlns:a16="http://schemas.microsoft.com/office/drawing/2014/main" id="{8B9070AF-CCB0-4955-9D29-0F2CFCD5BFCE}"/>
                </a:ext>
              </a:extLst>
            </p:cNvPr>
            <p:cNvSpPr/>
            <p:nvPr/>
          </p:nvSpPr>
          <p:spPr>
            <a:xfrm>
              <a:off x="4650377" y="757646"/>
              <a:ext cx="235132" cy="226423"/>
            </a:xfrm>
            <a:prstGeom prst="ellipse">
              <a:avLst/>
            </a:prstGeom>
            <a:solidFill>
              <a:srgbClr val="003D6A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4" name="Textfeld 93">
              <a:extLst>
                <a:ext uri="{FF2B5EF4-FFF2-40B4-BE49-F238E27FC236}">
                  <a16:creationId xmlns:a16="http://schemas.microsoft.com/office/drawing/2014/main" id="{571DEDEC-79A9-4ED5-A03C-1F58DEDEEFCF}"/>
                </a:ext>
              </a:extLst>
            </p:cNvPr>
            <p:cNvSpPr txBox="1"/>
            <p:nvPr/>
          </p:nvSpPr>
          <p:spPr>
            <a:xfrm>
              <a:off x="4645063" y="732456"/>
              <a:ext cx="266095" cy="27135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DE" sz="900" dirty="0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95" name="Gruppieren 94">
            <a:extLst>
              <a:ext uri="{FF2B5EF4-FFF2-40B4-BE49-F238E27FC236}">
                <a16:creationId xmlns:a16="http://schemas.microsoft.com/office/drawing/2014/main" id="{D2F2E4D5-9EB7-45BD-A0AF-8F56DEA2D8F4}"/>
              </a:ext>
            </a:extLst>
          </p:cNvPr>
          <p:cNvGrpSpPr/>
          <p:nvPr/>
        </p:nvGrpSpPr>
        <p:grpSpPr>
          <a:xfrm>
            <a:off x="6297748" y="1538465"/>
            <a:ext cx="198000" cy="198000"/>
            <a:chOff x="4637578" y="732456"/>
            <a:chExt cx="266095" cy="271350"/>
          </a:xfrm>
        </p:grpSpPr>
        <p:sp>
          <p:nvSpPr>
            <p:cNvPr id="96" name="Ellipse 95">
              <a:extLst>
                <a:ext uri="{FF2B5EF4-FFF2-40B4-BE49-F238E27FC236}">
                  <a16:creationId xmlns:a16="http://schemas.microsoft.com/office/drawing/2014/main" id="{AF348BB5-4CBB-45B8-B6F2-A460DE1D433F}"/>
                </a:ext>
              </a:extLst>
            </p:cNvPr>
            <p:cNvSpPr/>
            <p:nvPr/>
          </p:nvSpPr>
          <p:spPr>
            <a:xfrm>
              <a:off x="4650377" y="757646"/>
              <a:ext cx="235132" cy="226423"/>
            </a:xfrm>
            <a:prstGeom prst="ellipse">
              <a:avLst/>
            </a:prstGeom>
            <a:solidFill>
              <a:srgbClr val="003D6A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7" name="Textfeld 96">
              <a:extLst>
                <a:ext uri="{FF2B5EF4-FFF2-40B4-BE49-F238E27FC236}">
                  <a16:creationId xmlns:a16="http://schemas.microsoft.com/office/drawing/2014/main" id="{D2615E5C-C4E1-41B7-8061-B197535BB9CA}"/>
                </a:ext>
              </a:extLst>
            </p:cNvPr>
            <p:cNvSpPr txBox="1"/>
            <p:nvPr/>
          </p:nvSpPr>
          <p:spPr>
            <a:xfrm>
              <a:off x="4637578" y="732456"/>
              <a:ext cx="266095" cy="27135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DE" sz="900" dirty="0">
                  <a:solidFill>
                    <a:schemeClr val="bg1"/>
                  </a:solidFill>
                </a:rPr>
                <a:t>3</a:t>
              </a:r>
            </a:p>
          </p:txBody>
        </p:sp>
      </p:grpSp>
      <p:grpSp>
        <p:nvGrpSpPr>
          <p:cNvPr id="98" name="Gruppieren 97">
            <a:extLst>
              <a:ext uri="{FF2B5EF4-FFF2-40B4-BE49-F238E27FC236}">
                <a16:creationId xmlns:a16="http://schemas.microsoft.com/office/drawing/2014/main" id="{F3A9BCDC-A1EE-405E-BA22-FDAD53C38BA5}"/>
              </a:ext>
            </a:extLst>
          </p:cNvPr>
          <p:cNvGrpSpPr/>
          <p:nvPr/>
        </p:nvGrpSpPr>
        <p:grpSpPr>
          <a:xfrm>
            <a:off x="6002772" y="1013838"/>
            <a:ext cx="198000" cy="198000"/>
            <a:chOff x="4637578" y="738982"/>
            <a:chExt cx="266095" cy="271350"/>
          </a:xfrm>
        </p:grpSpPr>
        <p:sp>
          <p:nvSpPr>
            <p:cNvPr id="99" name="Ellipse 98">
              <a:extLst>
                <a:ext uri="{FF2B5EF4-FFF2-40B4-BE49-F238E27FC236}">
                  <a16:creationId xmlns:a16="http://schemas.microsoft.com/office/drawing/2014/main" id="{4C1F6AEB-8DBC-4FF1-AFB7-4A305C3773D6}"/>
                </a:ext>
              </a:extLst>
            </p:cNvPr>
            <p:cNvSpPr/>
            <p:nvPr/>
          </p:nvSpPr>
          <p:spPr>
            <a:xfrm>
              <a:off x="4650377" y="757646"/>
              <a:ext cx="235132" cy="226423"/>
            </a:xfrm>
            <a:prstGeom prst="ellipse">
              <a:avLst/>
            </a:prstGeom>
            <a:solidFill>
              <a:srgbClr val="003D6A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0" name="Textfeld 99">
              <a:extLst>
                <a:ext uri="{FF2B5EF4-FFF2-40B4-BE49-F238E27FC236}">
                  <a16:creationId xmlns:a16="http://schemas.microsoft.com/office/drawing/2014/main" id="{994F60DA-76D4-4B3D-AB26-66992F3935A2}"/>
                </a:ext>
              </a:extLst>
            </p:cNvPr>
            <p:cNvSpPr txBox="1"/>
            <p:nvPr/>
          </p:nvSpPr>
          <p:spPr>
            <a:xfrm>
              <a:off x="4637578" y="738982"/>
              <a:ext cx="266095" cy="27135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DE" sz="900" dirty="0">
                  <a:solidFill>
                    <a:schemeClr val="bg1"/>
                  </a:solidFill>
                </a:rPr>
                <a:t>5</a:t>
              </a:r>
            </a:p>
          </p:txBody>
        </p:sp>
      </p:grpSp>
      <p:grpSp>
        <p:nvGrpSpPr>
          <p:cNvPr id="101" name="Gruppieren 100">
            <a:extLst>
              <a:ext uri="{FF2B5EF4-FFF2-40B4-BE49-F238E27FC236}">
                <a16:creationId xmlns:a16="http://schemas.microsoft.com/office/drawing/2014/main" id="{3D2F8D11-00BA-4A09-AE0D-6A4A107935F9}"/>
              </a:ext>
            </a:extLst>
          </p:cNvPr>
          <p:cNvGrpSpPr/>
          <p:nvPr/>
        </p:nvGrpSpPr>
        <p:grpSpPr>
          <a:xfrm>
            <a:off x="6396748" y="2482653"/>
            <a:ext cx="198000" cy="198000"/>
            <a:chOff x="4634378" y="738982"/>
            <a:chExt cx="266095" cy="271350"/>
          </a:xfrm>
        </p:grpSpPr>
        <p:sp>
          <p:nvSpPr>
            <p:cNvPr id="102" name="Ellipse 101">
              <a:extLst>
                <a:ext uri="{FF2B5EF4-FFF2-40B4-BE49-F238E27FC236}">
                  <a16:creationId xmlns:a16="http://schemas.microsoft.com/office/drawing/2014/main" id="{E22E2816-D93B-41EA-9E7C-DBB2C343DCDF}"/>
                </a:ext>
              </a:extLst>
            </p:cNvPr>
            <p:cNvSpPr/>
            <p:nvPr/>
          </p:nvSpPr>
          <p:spPr>
            <a:xfrm>
              <a:off x="4650377" y="757646"/>
              <a:ext cx="235132" cy="226423"/>
            </a:xfrm>
            <a:prstGeom prst="ellipse">
              <a:avLst/>
            </a:prstGeom>
            <a:solidFill>
              <a:srgbClr val="003D6A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3" name="Textfeld 102">
              <a:extLst>
                <a:ext uri="{FF2B5EF4-FFF2-40B4-BE49-F238E27FC236}">
                  <a16:creationId xmlns:a16="http://schemas.microsoft.com/office/drawing/2014/main" id="{8F2AF161-B78C-4A81-9312-21C226C158F5}"/>
                </a:ext>
              </a:extLst>
            </p:cNvPr>
            <p:cNvSpPr txBox="1"/>
            <p:nvPr/>
          </p:nvSpPr>
          <p:spPr>
            <a:xfrm>
              <a:off x="4634378" y="738982"/>
              <a:ext cx="266095" cy="27135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DE" sz="900" dirty="0">
                  <a:solidFill>
                    <a:schemeClr val="bg1"/>
                  </a:solidFill>
                </a:rPr>
                <a:t>6</a:t>
              </a:r>
            </a:p>
          </p:txBody>
        </p:sp>
      </p:grpSp>
      <p:grpSp>
        <p:nvGrpSpPr>
          <p:cNvPr id="104" name="Gruppieren 103">
            <a:extLst>
              <a:ext uri="{FF2B5EF4-FFF2-40B4-BE49-F238E27FC236}">
                <a16:creationId xmlns:a16="http://schemas.microsoft.com/office/drawing/2014/main" id="{762A9F04-0768-4E92-9C1F-0A3C9CD8B672}"/>
              </a:ext>
            </a:extLst>
          </p:cNvPr>
          <p:cNvGrpSpPr/>
          <p:nvPr/>
        </p:nvGrpSpPr>
        <p:grpSpPr>
          <a:xfrm>
            <a:off x="7266372" y="1155441"/>
            <a:ext cx="198000" cy="198000"/>
            <a:chOff x="4631178" y="738982"/>
            <a:chExt cx="266095" cy="271350"/>
          </a:xfrm>
        </p:grpSpPr>
        <p:sp>
          <p:nvSpPr>
            <p:cNvPr id="105" name="Ellipse 104">
              <a:extLst>
                <a:ext uri="{FF2B5EF4-FFF2-40B4-BE49-F238E27FC236}">
                  <a16:creationId xmlns:a16="http://schemas.microsoft.com/office/drawing/2014/main" id="{5419CC6F-F351-4A00-8091-AAE8A76BF6B3}"/>
                </a:ext>
              </a:extLst>
            </p:cNvPr>
            <p:cNvSpPr/>
            <p:nvPr/>
          </p:nvSpPr>
          <p:spPr>
            <a:xfrm>
              <a:off x="4650377" y="757646"/>
              <a:ext cx="235132" cy="226423"/>
            </a:xfrm>
            <a:prstGeom prst="ellipse">
              <a:avLst/>
            </a:prstGeom>
            <a:solidFill>
              <a:srgbClr val="003D6A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6" name="Textfeld 105">
              <a:extLst>
                <a:ext uri="{FF2B5EF4-FFF2-40B4-BE49-F238E27FC236}">
                  <a16:creationId xmlns:a16="http://schemas.microsoft.com/office/drawing/2014/main" id="{35D5F1D2-074B-4144-94D8-43843DADBA10}"/>
                </a:ext>
              </a:extLst>
            </p:cNvPr>
            <p:cNvSpPr txBox="1"/>
            <p:nvPr/>
          </p:nvSpPr>
          <p:spPr>
            <a:xfrm>
              <a:off x="4631178" y="738982"/>
              <a:ext cx="266095" cy="27135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DE" sz="900" dirty="0">
                  <a:solidFill>
                    <a:schemeClr val="bg1"/>
                  </a:solidFill>
                </a:rPr>
                <a:t>4</a:t>
              </a:r>
            </a:p>
          </p:txBody>
        </p:sp>
      </p:grpSp>
      <p:grpSp>
        <p:nvGrpSpPr>
          <p:cNvPr id="110" name="Gruppieren 109">
            <a:extLst>
              <a:ext uri="{FF2B5EF4-FFF2-40B4-BE49-F238E27FC236}">
                <a16:creationId xmlns:a16="http://schemas.microsoft.com/office/drawing/2014/main" id="{44102DCB-D616-42AB-8E99-90B4E903979C}"/>
              </a:ext>
            </a:extLst>
          </p:cNvPr>
          <p:cNvGrpSpPr/>
          <p:nvPr/>
        </p:nvGrpSpPr>
        <p:grpSpPr>
          <a:xfrm>
            <a:off x="6997130" y="2680653"/>
            <a:ext cx="198000" cy="198000"/>
            <a:chOff x="4640203" y="732226"/>
            <a:chExt cx="266095" cy="271350"/>
          </a:xfrm>
        </p:grpSpPr>
        <p:sp>
          <p:nvSpPr>
            <p:cNvPr id="111" name="Ellipse 110">
              <a:extLst>
                <a:ext uri="{FF2B5EF4-FFF2-40B4-BE49-F238E27FC236}">
                  <a16:creationId xmlns:a16="http://schemas.microsoft.com/office/drawing/2014/main" id="{61909C11-B037-468E-A946-020B512F2852}"/>
                </a:ext>
              </a:extLst>
            </p:cNvPr>
            <p:cNvSpPr/>
            <p:nvPr/>
          </p:nvSpPr>
          <p:spPr>
            <a:xfrm>
              <a:off x="4650377" y="757646"/>
              <a:ext cx="235132" cy="226423"/>
            </a:xfrm>
            <a:prstGeom prst="ellipse">
              <a:avLst/>
            </a:prstGeom>
            <a:solidFill>
              <a:srgbClr val="003D6A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2" name="Textfeld 111">
              <a:extLst>
                <a:ext uri="{FF2B5EF4-FFF2-40B4-BE49-F238E27FC236}">
                  <a16:creationId xmlns:a16="http://schemas.microsoft.com/office/drawing/2014/main" id="{A640F363-7651-4DB6-BF5D-BA52C4952AB0}"/>
                </a:ext>
              </a:extLst>
            </p:cNvPr>
            <p:cNvSpPr txBox="1"/>
            <p:nvPr/>
          </p:nvSpPr>
          <p:spPr>
            <a:xfrm>
              <a:off x="4640203" y="732226"/>
              <a:ext cx="266095" cy="27135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DE" sz="900" dirty="0">
                  <a:solidFill>
                    <a:schemeClr val="bg1"/>
                  </a:solidFill>
                </a:rPr>
                <a:t>8</a:t>
              </a:r>
            </a:p>
          </p:txBody>
        </p:sp>
      </p:grpSp>
      <p:grpSp>
        <p:nvGrpSpPr>
          <p:cNvPr id="55" name="Gruppieren 54">
            <a:extLst>
              <a:ext uri="{FF2B5EF4-FFF2-40B4-BE49-F238E27FC236}">
                <a16:creationId xmlns:a16="http://schemas.microsoft.com/office/drawing/2014/main" id="{1A6B4324-2ADE-405C-BBFA-BF50519DA4C0}"/>
              </a:ext>
            </a:extLst>
          </p:cNvPr>
          <p:cNvGrpSpPr/>
          <p:nvPr/>
        </p:nvGrpSpPr>
        <p:grpSpPr>
          <a:xfrm>
            <a:off x="6108777" y="2841443"/>
            <a:ext cx="198000" cy="198000"/>
            <a:chOff x="4640203" y="738588"/>
            <a:chExt cx="266095" cy="271350"/>
          </a:xfrm>
        </p:grpSpPr>
        <p:sp>
          <p:nvSpPr>
            <p:cNvPr id="56" name="Ellipse 55">
              <a:extLst>
                <a:ext uri="{FF2B5EF4-FFF2-40B4-BE49-F238E27FC236}">
                  <a16:creationId xmlns:a16="http://schemas.microsoft.com/office/drawing/2014/main" id="{11D39450-949C-412D-96FD-7F839BFEADFD}"/>
                </a:ext>
              </a:extLst>
            </p:cNvPr>
            <p:cNvSpPr/>
            <p:nvPr/>
          </p:nvSpPr>
          <p:spPr>
            <a:xfrm>
              <a:off x="4650377" y="757646"/>
              <a:ext cx="235132" cy="226423"/>
            </a:xfrm>
            <a:prstGeom prst="ellipse">
              <a:avLst/>
            </a:prstGeom>
            <a:solidFill>
              <a:srgbClr val="003D6A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7" name="Textfeld 56">
              <a:extLst>
                <a:ext uri="{FF2B5EF4-FFF2-40B4-BE49-F238E27FC236}">
                  <a16:creationId xmlns:a16="http://schemas.microsoft.com/office/drawing/2014/main" id="{FAF55304-C403-4A67-B6A2-E4AB4D9295CA}"/>
                </a:ext>
              </a:extLst>
            </p:cNvPr>
            <p:cNvSpPr txBox="1"/>
            <p:nvPr/>
          </p:nvSpPr>
          <p:spPr>
            <a:xfrm>
              <a:off x="4640203" y="738588"/>
              <a:ext cx="266095" cy="27135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DE" sz="900" dirty="0">
                  <a:solidFill>
                    <a:schemeClr val="bg1"/>
                  </a:solidFill>
                </a:rPr>
                <a:t>7</a:t>
              </a:r>
            </a:p>
          </p:txBody>
        </p:sp>
      </p:grpSp>
      <p:grpSp>
        <p:nvGrpSpPr>
          <p:cNvPr id="58" name="Gruppieren 57">
            <a:extLst>
              <a:ext uri="{FF2B5EF4-FFF2-40B4-BE49-F238E27FC236}">
                <a16:creationId xmlns:a16="http://schemas.microsoft.com/office/drawing/2014/main" id="{20945FF0-808A-4247-99BD-05AC47538532}"/>
              </a:ext>
            </a:extLst>
          </p:cNvPr>
          <p:cNvGrpSpPr/>
          <p:nvPr/>
        </p:nvGrpSpPr>
        <p:grpSpPr>
          <a:xfrm>
            <a:off x="7341700" y="2383653"/>
            <a:ext cx="198000" cy="198000"/>
            <a:chOff x="4640203" y="732226"/>
            <a:chExt cx="266095" cy="271350"/>
          </a:xfrm>
        </p:grpSpPr>
        <p:sp>
          <p:nvSpPr>
            <p:cNvPr id="59" name="Ellipse 58">
              <a:extLst>
                <a:ext uri="{FF2B5EF4-FFF2-40B4-BE49-F238E27FC236}">
                  <a16:creationId xmlns:a16="http://schemas.microsoft.com/office/drawing/2014/main" id="{A98ABF4A-91CC-42CB-BD45-88AAA8E40F24}"/>
                </a:ext>
              </a:extLst>
            </p:cNvPr>
            <p:cNvSpPr/>
            <p:nvPr/>
          </p:nvSpPr>
          <p:spPr>
            <a:xfrm>
              <a:off x="4650377" y="757646"/>
              <a:ext cx="235132" cy="226423"/>
            </a:xfrm>
            <a:prstGeom prst="ellipse">
              <a:avLst/>
            </a:prstGeom>
            <a:solidFill>
              <a:srgbClr val="003D6A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1" name="Textfeld 60">
              <a:extLst>
                <a:ext uri="{FF2B5EF4-FFF2-40B4-BE49-F238E27FC236}">
                  <a16:creationId xmlns:a16="http://schemas.microsoft.com/office/drawing/2014/main" id="{87B5C716-74C7-4BFC-9B33-6D9C0ABC428F}"/>
                </a:ext>
              </a:extLst>
            </p:cNvPr>
            <p:cNvSpPr txBox="1"/>
            <p:nvPr/>
          </p:nvSpPr>
          <p:spPr>
            <a:xfrm>
              <a:off x="4640203" y="732226"/>
              <a:ext cx="266095" cy="27135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DE" sz="900" dirty="0">
                  <a:solidFill>
                    <a:schemeClr val="bg1"/>
                  </a:solidFill>
                </a:rPr>
                <a:t>9</a:t>
              </a:r>
            </a:p>
          </p:txBody>
        </p:sp>
      </p:grpSp>
      <p:grpSp>
        <p:nvGrpSpPr>
          <p:cNvPr id="71" name="Gruppieren 70">
            <a:extLst>
              <a:ext uri="{FF2B5EF4-FFF2-40B4-BE49-F238E27FC236}">
                <a16:creationId xmlns:a16="http://schemas.microsoft.com/office/drawing/2014/main" id="{8085EC21-36ED-473B-AEB1-07E0E6B4B93F}"/>
              </a:ext>
            </a:extLst>
          </p:cNvPr>
          <p:cNvGrpSpPr/>
          <p:nvPr/>
        </p:nvGrpSpPr>
        <p:grpSpPr>
          <a:xfrm>
            <a:off x="5401322" y="1771256"/>
            <a:ext cx="324000" cy="230832"/>
            <a:chOff x="4554259" y="723447"/>
            <a:chExt cx="435429" cy="296018"/>
          </a:xfrm>
        </p:grpSpPr>
        <p:sp>
          <p:nvSpPr>
            <p:cNvPr id="72" name="Ellipse 71">
              <a:extLst>
                <a:ext uri="{FF2B5EF4-FFF2-40B4-BE49-F238E27FC236}">
                  <a16:creationId xmlns:a16="http://schemas.microsoft.com/office/drawing/2014/main" id="{BA0AD65E-6AA7-4365-84A1-17E053D00918}"/>
                </a:ext>
              </a:extLst>
            </p:cNvPr>
            <p:cNvSpPr/>
            <p:nvPr/>
          </p:nvSpPr>
          <p:spPr>
            <a:xfrm>
              <a:off x="4650377" y="757646"/>
              <a:ext cx="235132" cy="226423"/>
            </a:xfrm>
            <a:prstGeom prst="ellipse">
              <a:avLst/>
            </a:prstGeom>
            <a:solidFill>
              <a:srgbClr val="003D6A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3" name="Textfeld 72">
              <a:extLst>
                <a:ext uri="{FF2B5EF4-FFF2-40B4-BE49-F238E27FC236}">
                  <a16:creationId xmlns:a16="http://schemas.microsoft.com/office/drawing/2014/main" id="{CB5420DA-A5C9-4127-BA80-B6553117704B}"/>
                </a:ext>
              </a:extLst>
            </p:cNvPr>
            <p:cNvSpPr txBox="1"/>
            <p:nvPr/>
          </p:nvSpPr>
          <p:spPr>
            <a:xfrm>
              <a:off x="4554259" y="723447"/>
              <a:ext cx="435429" cy="2960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900" dirty="0">
                  <a:solidFill>
                    <a:schemeClr val="bg1"/>
                  </a:solidFill>
                </a:rPr>
                <a:t>10</a:t>
              </a:r>
            </a:p>
          </p:txBody>
        </p:sp>
      </p:grpSp>
      <p:grpSp>
        <p:nvGrpSpPr>
          <p:cNvPr id="74" name="Gruppieren 73">
            <a:extLst>
              <a:ext uri="{FF2B5EF4-FFF2-40B4-BE49-F238E27FC236}">
                <a16:creationId xmlns:a16="http://schemas.microsoft.com/office/drawing/2014/main" id="{53741D74-6019-4141-934B-370B8285BE85}"/>
              </a:ext>
            </a:extLst>
          </p:cNvPr>
          <p:cNvGrpSpPr/>
          <p:nvPr/>
        </p:nvGrpSpPr>
        <p:grpSpPr>
          <a:xfrm>
            <a:off x="299392" y="3201366"/>
            <a:ext cx="198000" cy="198000"/>
            <a:chOff x="4640203" y="732226"/>
            <a:chExt cx="266095" cy="271350"/>
          </a:xfrm>
        </p:grpSpPr>
        <p:sp>
          <p:nvSpPr>
            <p:cNvPr id="75" name="Ellipse 74">
              <a:extLst>
                <a:ext uri="{FF2B5EF4-FFF2-40B4-BE49-F238E27FC236}">
                  <a16:creationId xmlns:a16="http://schemas.microsoft.com/office/drawing/2014/main" id="{F26D565A-A231-4229-9873-E88C71E7E8D4}"/>
                </a:ext>
              </a:extLst>
            </p:cNvPr>
            <p:cNvSpPr/>
            <p:nvPr/>
          </p:nvSpPr>
          <p:spPr>
            <a:xfrm>
              <a:off x="4650377" y="757646"/>
              <a:ext cx="235132" cy="226423"/>
            </a:xfrm>
            <a:prstGeom prst="ellipse">
              <a:avLst/>
            </a:prstGeom>
            <a:solidFill>
              <a:srgbClr val="003D6A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6" name="Textfeld 75">
              <a:extLst>
                <a:ext uri="{FF2B5EF4-FFF2-40B4-BE49-F238E27FC236}">
                  <a16:creationId xmlns:a16="http://schemas.microsoft.com/office/drawing/2014/main" id="{2C1873FE-22EC-46C6-94A3-EBA315144162}"/>
                </a:ext>
              </a:extLst>
            </p:cNvPr>
            <p:cNvSpPr txBox="1"/>
            <p:nvPr/>
          </p:nvSpPr>
          <p:spPr>
            <a:xfrm>
              <a:off x="4640203" y="732226"/>
              <a:ext cx="266095" cy="27135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DE" sz="900" dirty="0">
                  <a:solidFill>
                    <a:schemeClr val="bg1"/>
                  </a:solidFill>
                </a:rPr>
                <a:t>9</a:t>
              </a:r>
            </a:p>
          </p:txBody>
        </p:sp>
      </p:grpSp>
      <p:grpSp>
        <p:nvGrpSpPr>
          <p:cNvPr id="77" name="Gruppieren 76">
            <a:extLst>
              <a:ext uri="{FF2B5EF4-FFF2-40B4-BE49-F238E27FC236}">
                <a16:creationId xmlns:a16="http://schemas.microsoft.com/office/drawing/2014/main" id="{CBBFBA38-F0EC-4E7A-A09B-A8DF1A5E7EDD}"/>
              </a:ext>
            </a:extLst>
          </p:cNvPr>
          <p:cNvGrpSpPr/>
          <p:nvPr/>
        </p:nvGrpSpPr>
        <p:grpSpPr>
          <a:xfrm>
            <a:off x="237165" y="3432418"/>
            <a:ext cx="324000" cy="230832"/>
            <a:chOff x="4554259" y="723447"/>
            <a:chExt cx="435429" cy="296018"/>
          </a:xfrm>
        </p:grpSpPr>
        <p:sp>
          <p:nvSpPr>
            <p:cNvPr id="78" name="Ellipse 77">
              <a:extLst>
                <a:ext uri="{FF2B5EF4-FFF2-40B4-BE49-F238E27FC236}">
                  <a16:creationId xmlns:a16="http://schemas.microsoft.com/office/drawing/2014/main" id="{8132BFBC-CCDE-40A3-A625-B45DF16F19A2}"/>
                </a:ext>
              </a:extLst>
            </p:cNvPr>
            <p:cNvSpPr/>
            <p:nvPr/>
          </p:nvSpPr>
          <p:spPr>
            <a:xfrm>
              <a:off x="4650377" y="757646"/>
              <a:ext cx="235132" cy="226423"/>
            </a:xfrm>
            <a:prstGeom prst="ellipse">
              <a:avLst/>
            </a:prstGeom>
            <a:solidFill>
              <a:srgbClr val="003D6A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9" name="Textfeld 78">
              <a:extLst>
                <a:ext uri="{FF2B5EF4-FFF2-40B4-BE49-F238E27FC236}">
                  <a16:creationId xmlns:a16="http://schemas.microsoft.com/office/drawing/2014/main" id="{00DA3973-C8FB-4466-8D10-CA39B491CB32}"/>
                </a:ext>
              </a:extLst>
            </p:cNvPr>
            <p:cNvSpPr txBox="1"/>
            <p:nvPr/>
          </p:nvSpPr>
          <p:spPr>
            <a:xfrm>
              <a:off x="4554259" y="723447"/>
              <a:ext cx="435429" cy="2960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900" dirty="0">
                  <a:solidFill>
                    <a:schemeClr val="bg1"/>
                  </a:solidFill>
                </a:rPr>
                <a:t>10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936398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BAD1B10B-2D8E-46B1-A4EB-B4C8E4B62D00}"/>
              </a:ext>
            </a:extLst>
          </p:cNvPr>
          <p:cNvSpPr/>
          <p:nvPr/>
        </p:nvSpPr>
        <p:spPr>
          <a:xfrm>
            <a:off x="268316" y="1125478"/>
            <a:ext cx="2135251" cy="1616634"/>
          </a:xfrm>
          <a:prstGeom prst="rect">
            <a:avLst/>
          </a:prstGeom>
          <a:noFill/>
          <a:ln>
            <a:solidFill>
              <a:srgbClr val="003D6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4D38C41-4BB4-4579-9980-2C13BAF44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VERO-S NSE-E mini 90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81E213D-48C5-4B16-AE16-756970C2523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VERO-S-E mini 90</a:t>
            </a:r>
            <a:endParaRPr lang="de-DE" dirty="0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38F11716-6EF5-4893-A382-B44A6CFC3373}"/>
              </a:ext>
            </a:extLst>
          </p:cNvPr>
          <p:cNvSpPr/>
          <p:nvPr/>
        </p:nvSpPr>
        <p:spPr>
          <a:xfrm>
            <a:off x="183451" y="2746827"/>
            <a:ext cx="2951635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de-DE" sz="1200" b="1" dirty="0">
                <a:solidFill>
                  <a:srgbClr val="00446B"/>
                </a:solidFill>
              </a:rPr>
              <a:t>Zentrieren über Kurzkegel</a:t>
            </a:r>
          </a:p>
          <a:p>
            <a:pPr>
              <a:spcBef>
                <a:spcPts val="600"/>
              </a:spcBef>
            </a:pPr>
            <a:r>
              <a:rPr lang="de-DE" sz="1200" dirty="0">
                <a:solidFill>
                  <a:srgbClr val="00446B"/>
                </a:solidFill>
              </a:rPr>
              <a:t>Die genaue Kurzkegelzentrierung in Verbindung mit der formschlüssigen und selbsthemmenden Verriegelung zeichnen das SCHUNK Nullpunktspannsystem aus. 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80DEA4F6-A192-4DB7-9083-3B8EBC5AC55D}"/>
              </a:ext>
            </a:extLst>
          </p:cNvPr>
          <p:cNvSpPr/>
          <p:nvPr/>
        </p:nvSpPr>
        <p:spPr>
          <a:xfrm>
            <a:off x="3133352" y="1125478"/>
            <a:ext cx="2135251" cy="1616634"/>
          </a:xfrm>
          <a:prstGeom prst="rect">
            <a:avLst/>
          </a:prstGeom>
          <a:noFill/>
          <a:ln>
            <a:solidFill>
              <a:srgbClr val="003D6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6B6D2FE1-1081-4089-8D3C-AAE6FFE0EF0A}"/>
              </a:ext>
            </a:extLst>
          </p:cNvPr>
          <p:cNvSpPr/>
          <p:nvPr/>
        </p:nvSpPr>
        <p:spPr>
          <a:xfrm>
            <a:off x="3052541" y="2748002"/>
            <a:ext cx="2951635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de-DE" sz="1200" b="1" dirty="0">
                <a:solidFill>
                  <a:srgbClr val="00446B"/>
                </a:solidFill>
              </a:rPr>
              <a:t>Verriegeln über Spannschieber</a:t>
            </a:r>
          </a:p>
          <a:p>
            <a:pPr>
              <a:spcBef>
                <a:spcPts val="600"/>
              </a:spcBef>
            </a:pPr>
            <a:r>
              <a:rPr lang="de-DE" sz="1200" dirty="0">
                <a:solidFill>
                  <a:srgbClr val="00446B"/>
                </a:solidFill>
              </a:rPr>
              <a:t>Große Kontaktflächen zwischen Spannschieber und Spannbolzen sorgen beim Verriegeln für eine geringe Flächenpressung. Dadurch ergibt sich eine lange Lebensdauer.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68B339ED-DE7B-4C23-BF7D-44F930671220}"/>
              </a:ext>
            </a:extLst>
          </p:cNvPr>
          <p:cNvSpPr txBox="1"/>
          <p:nvPr/>
        </p:nvSpPr>
        <p:spPr>
          <a:xfrm>
            <a:off x="209550" y="718958"/>
            <a:ext cx="49119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>
                <a:solidFill>
                  <a:srgbClr val="00446B"/>
                </a:solidFill>
              </a:rPr>
              <a:t>Highlights</a:t>
            </a: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4FA13CA7-6866-4DDB-A883-3F870D00EFBD}"/>
              </a:ext>
            </a:extLst>
          </p:cNvPr>
          <p:cNvSpPr/>
          <p:nvPr/>
        </p:nvSpPr>
        <p:spPr>
          <a:xfrm>
            <a:off x="6015883" y="1127653"/>
            <a:ext cx="2135251" cy="1616634"/>
          </a:xfrm>
          <a:prstGeom prst="rect">
            <a:avLst/>
          </a:prstGeom>
          <a:noFill/>
          <a:ln>
            <a:solidFill>
              <a:srgbClr val="003D6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909602A0-07B6-47A9-9E33-5A241CDF6E00}"/>
              </a:ext>
            </a:extLst>
          </p:cNvPr>
          <p:cNvSpPr/>
          <p:nvPr/>
        </p:nvSpPr>
        <p:spPr>
          <a:xfrm>
            <a:off x="5935072" y="2750177"/>
            <a:ext cx="3329068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de-DE" sz="1200" b="1" dirty="0">
                <a:solidFill>
                  <a:srgbClr val="00446B"/>
                </a:solidFill>
              </a:rPr>
              <a:t>Einfaches Fügen – höchste Bedienfreundlichkeit</a:t>
            </a:r>
          </a:p>
          <a:p>
            <a:pPr>
              <a:spcBef>
                <a:spcPts val="600"/>
              </a:spcBef>
            </a:pPr>
            <a:r>
              <a:rPr lang="de-DE" sz="1200" dirty="0">
                <a:solidFill>
                  <a:srgbClr val="00446B"/>
                </a:solidFill>
              </a:rPr>
              <a:t>Einführradien am Spannbolzen ermöglichen schnelles und sicheres Fügen auch bei Neigungswinkeln und Mittenversatz. </a:t>
            </a:r>
          </a:p>
          <a:p>
            <a:pPr>
              <a:spcBef>
                <a:spcPts val="600"/>
              </a:spcBef>
            </a:pPr>
            <a:r>
              <a:rPr lang="de-DE" sz="1200" b="1" u="sng" dirty="0">
                <a:solidFill>
                  <a:srgbClr val="00446B"/>
                </a:solidFill>
              </a:rPr>
              <a:t>Vorteil:</a:t>
            </a:r>
            <a:r>
              <a:rPr lang="de-DE" sz="1200" dirty="0">
                <a:solidFill>
                  <a:srgbClr val="00446B"/>
                </a:solidFill>
              </a:rPr>
              <a:t> Höchste Bedienfreundlichkeit bei manueller und automatisierter Beladung.</a:t>
            </a:r>
          </a:p>
        </p:txBody>
      </p:sp>
      <p:pic>
        <p:nvPicPr>
          <p:cNvPr id="3" name="Picture 2" descr="http://delfns0265/preview/SCHUNK/Image/IM0025469.jpg?1617094621078">
            <a:extLst>
              <a:ext uri="{FF2B5EF4-FFF2-40B4-BE49-F238E27FC236}">
                <a16:creationId xmlns:a16="http://schemas.microsoft.com/office/drawing/2014/main" id="{B0091B33-9FA6-44F0-8B60-357CD3E820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007" y="1202776"/>
            <a:ext cx="1204524" cy="1507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://delfns0265/preview/SCHUNK/Image/IM0025470.jpg?1617094680489">
            <a:extLst>
              <a:ext uri="{FF2B5EF4-FFF2-40B4-BE49-F238E27FC236}">
                <a16:creationId xmlns:a16="http://schemas.microsoft.com/office/drawing/2014/main" id="{5562C81D-7707-4434-8B1B-3A2F65BC41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2456" y="1220339"/>
            <a:ext cx="1179872" cy="1477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delfns0265/preview/SCHUNK/Image/IM0025471.jpg?1617094724149">
            <a:extLst>
              <a:ext uri="{FF2B5EF4-FFF2-40B4-BE49-F238E27FC236}">
                <a16:creationId xmlns:a16="http://schemas.microsoft.com/office/drawing/2014/main" id="{201300DB-C7E8-4E15-AB6E-593EDF937A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232" y="1264063"/>
            <a:ext cx="1862600" cy="1355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94789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BAD1B10B-2D8E-46B1-A4EB-B4C8E4B62D00}"/>
              </a:ext>
            </a:extLst>
          </p:cNvPr>
          <p:cNvSpPr/>
          <p:nvPr/>
        </p:nvSpPr>
        <p:spPr>
          <a:xfrm>
            <a:off x="268316" y="1125478"/>
            <a:ext cx="2135251" cy="1616634"/>
          </a:xfrm>
          <a:prstGeom prst="rect">
            <a:avLst/>
          </a:prstGeom>
          <a:noFill/>
          <a:ln>
            <a:solidFill>
              <a:srgbClr val="003D6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4D38C41-4BB4-4579-9980-2C13BAF44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VERO-S NSE-E mini 90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81E213D-48C5-4B16-AE16-756970C2523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VERO-S-E mini 90</a:t>
            </a:r>
            <a:endParaRPr lang="de-DE" dirty="0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38F11716-6EF5-4893-A382-B44A6CFC3373}"/>
              </a:ext>
            </a:extLst>
          </p:cNvPr>
          <p:cNvSpPr/>
          <p:nvPr/>
        </p:nvSpPr>
        <p:spPr>
          <a:xfrm>
            <a:off x="183451" y="2746827"/>
            <a:ext cx="2951635" cy="1738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de-DE" sz="1200" b="1" dirty="0">
                <a:solidFill>
                  <a:srgbClr val="00446B"/>
                </a:solidFill>
              </a:rPr>
              <a:t>Ansteuerung des Nullpunktspannsystems</a:t>
            </a:r>
          </a:p>
          <a:p>
            <a:pPr>
              <a:spcBef>
                <a:spcPts val="600"/>
              </a:spcBef>
            </a:pPr>
            <a:r>
              <a:rPr lang="de-DE" sz="1200" dirty="0">
                <a:solidFill>
                  <a:srgbClr val="00446B"/>
                </a:solidFill>
              </a:rPr>
              <a:t>Ansteuerung des Moduls erfolgt über seitlichen 4-PIN Anschluss. Mit Hilfe von 24V-Gleichspannung wird bürstenloser Gleichstrommotor betätigt </a:t>
            </a:r>
            <a:r>
              <a:rPr lang="de-DE" sz="1200" dirty="0">
                <a:solidFill>
                  <a:srgbClr val="00446B"/>
                </a:solidFill>
                <a:sym typeface="Wingdings" panose="05000000000000000000" pitchFamily="2" charset="2"/>
              </a:rPr>
              <a:t> über Getriebe wird Modul betätigt - fluidfrei </a:t>
            </a:r>
          </a:p>
          <a:p>
            <a:pPr>
              <a:spcBef>
                <a:spcPts val="600"/>
              </a:spcBef>
            </a:pPr>
            <a:endParaRPr lang="de-DE" sz="100" dirty="0">
              <a:solidFill>
                <a:srgbClr val="00446B"/>
              </a:solidFill>
            </a:endParaRPr>
          </a:p>
          <a:p>
            <a:r>
              <a:rPr lang="de-DE" sz="1200" dirty="0">
                <a:solidFill>
                  <a:srgbClr val="00446B"/>
                </a:solidFill>
              </a:rPr>
              <a:t>   +24V			   Masse</a:t>
            </a:r>
          </a:p>
          <a:p>
            <a:r>
              <a:rPr lang="de-DE" sz="1200" dirty="0">
                <a:solidFill>
                  <a:srgbClr val="00446B"/>
                </a:solidFill>
              </a:rPr>
              <a:t>   Modul öffnen	   Modul schließen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80DEA4F6-A192-4DB7-9083-3B8EBC5AC55D}"/>
              </a:ext>
            </a:extLst>
          </p:cNvPr>
          <p:cNvSpPr/>
          <p:nvPr/>
        </p:nvSpPr>
        <p:spPr>
          <a:xfrm>
            <a:off x="3133352" y="1125478"/>
            <a:ext cx="2135251" cy="1616634"/>
          </a:xfrm>
          <a:prstGeom prst="rect">
            <a:avLst/>
          </a:prstGeom>
          <a:noFill/>
          <a:ln>
            <a:solidFill>
              <a:srgbClr val="003D6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6B6D2FE1-1081-4089-8D3C-AAE6FFE0EF0A}"/>
              </a:ext>
            </a:extLst>
          </p:cNvPr>
          <p:cNvSpPr/>
          <p:nvPr/>
        </p:nvSpPr>
        <p:spPr>
          <a:xfrm>
            <a:off x="3052541" y="2748002"/>
            <a:ext cx="2951635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de-DE" sz="1200" b="1" dirty="0">
                <a:solidFill>
                  <a:srgbClr val="00446B"/>
                </a:solidFill>
              </a:rPr>
              <a:t>Abfrage der Spannschieberstellung</a:t>
            </a:r>
          </a:p>
          <a:p>
            <a:pPr>
              <a:spcBef>
                <a:spcPts val="600"/>
              </a:spcBef>
            </a:pPr>
            <a:r>
              <a:rPr lang="de-DE" sz="1200" dirty="0">
                <a:solidFill>
                  <a:srgbClr val="00446B"/>
                </a:solidFill>
              </a:rPr>
              <a:t>Bei den IN-Varianten kann über 2 induktive Näherungsschalter die Stellung der Spannschieber abgefragt werden.                  </a:t>
            </a:r>
            <a:r>
              <a:rPr lang="de-DE" sz="1200" dirty="0">
                <a:solidFill>
                  <a:srgbClr val="00446B"/>
                </a:solidFill>
                <a:sym typeface="Wingdings" panose="05000000000000000000" pitchFamily="2" charset="2"/>
              </a:rPr>
              <a:t> maximale Prozesssicherheit</a:t>
            </a:r>
            <a:endParaRPr lang="de-DE" sz="1200" dirty="0">
              <a:solidFill>
                <a:srgbClr val="00446B"/>
              </a:solidFill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68B339ED-DE7B-4C23-BF7D-44F930671220}"/>
              </a:ext>
            </a:extLst>
          </p:cNvPr>
          <p:cNvSpPr txBox="1"/>
          <p:nvPr/>
        </p:nvSpPr>
        <p:spPr>
          <a:xfrm>
            <a:off x="209550" y="718958"/>
            <a:ext cx="49119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>
                <a:solidFill>
                  <a:srgbClr val="00446B"/>
                </a:solidFill>
              </a:rPr>
              <a:t>Highlights</a:t>
            </a: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4FA13CA7-6866-4DDB-A883-3F870D00EFBD}"/>
              </a:ext>
            </a:extLst>
          </p:cNvPr>
          <p:cNvSpPr/>
          <p:nvPr/>
        </p:nvSpPr>
        <p:spPr>
          <a:xfrm>
            <a:off x="6015883" y="1127653"/>
            <a:ext cx="2135251" cy="1616634"/>
          </a:xfrm>
          <a:prstGeom prst="rect">
            <a:avLst/>
          </a:prstGeom>
          <a:noFill/>
          <a:ln>
            <a:solidFill>
              <a:srgbClr val="003D6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909602A0-07B6-47A9-9E33-5A241CDF6E00}"/>
              </a:ext>
            </a:extLst>
          </p:cNvPr>
          <p:cNvSpPr/>
          <p:nvPr/>
        </p:nvSpPr>
        <p:spPr>
          <a:xfrm>
            <a:off x="5935072" y="2750177"/>
            <a:ext cx="3329068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de-DE" sz="1200" b="1" dirty="0">
                <a:solidFill>
                  <a:srgbClr val="00446B"/>
                </a:solidFill>
              </a:rPr>
              <a:t>Edelstahlausführung – lange Lebensdauer</a:t>
            </a:r>
          </a:p>
          <a:p>
            <a:pPr>
              <a:spcBef>
                <a:spcPts val="600"/>
              </a:spcBef>
            </a:pPr>
            <a:r>
              <a:rPr lang="de-DE" sz="1200" dirty="0">
                <a:solidFill>
                  <a:srgbClr val="00446B"/>
                </a:solidFill>
              </a:rPr>
              <a:t>Sämtliche Funktionsteile sind in gehärtetem, rostfreiem Stahl ausgeführt. </a:t>
            </a:r>
          </a:p>
        </p:txBody>
      </p:sp>
      <p:pic>
        <p:nvPicPr>
          <p:cNvPr id="2050" name="Picture 2" descr="http://delfns0265/preview/SCHUNK/Image/IM0025472.jpg?1617094919604">
            <a:extLst>
              <a:ext uri="{FF2B5EF4-FFF2-40B4-BE49-F238E27FC236}">
                <a16:creationId xmlns:a16="http://schemas.microsoft.com/office/drawing/2014/main" id="{DB24BEB3-BD5F-41B7-A686-EE1C3A56FE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805" y="1306902"/>
            <a:ext cx="1787129" cy="1299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delfns0265/preview/SCHUNK/Image/IM0025473.jpg?1617094949200">
            <a:extLst>
              <a:ext uri="{FF2B5EF4-FFF2-40B4-BE49-F238E27FC236}">
                <a16:creationId xmlns:a16="http://schemas.microsoft.com/office/drawing/2014/main" id="{A198E277-16F2-422B-BCBF-BE47FBFBA6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804" y="1230667"/>
            <a:ext cx="1203892" cy="145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delfns0265/preview/SCHUNK/Image/IM0025474.jpg?1617095041050">
            <a:extLst>
              <a:ext uri="{FF2B5EF4-FFF2-40B4-BE49-F238E27FC236}">
                <a16:creationId xmlns:a16="http://schemas.microsoft.com/office/drawing/2014/main" id="{EA11F181-8010-4010-A4D2-947BFAD6F7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8353" y="1263823"/>
            <a:ext cx="1965242" cy="1429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462B7746-0527-4571-812A-8F3C2D519131}"/>
              </a:ext>
            </a:extLst>
          </p:cNvPr>
          <p:cNvGrpSpPr/>
          <p:nvPr/>
        </p:nvGrpSpPr>
        <p:grpSpPr>
          <a:xfrm>
            <a:off x="1613646" y="2170329"/>
            <a:ext cx="198000" cy="198000"/>
            <a:chOff x="4645063" y="729193"/>
            <a:chExt cx="266095" cy="271350"/>
          </a:xfrm>
        </p:grpSpPr>
        <p:sp>
          <p:nvSpPr>
            <p:cNvPr id="19" name="Ellipse 18">
              <a:extLst>
                <a:ext uri="{FF2B5EF4-FFF2-40B4-BE49-F238E27FC236}">
                  <a16:creationId xmlns:a16="http://schemas.microsoft.com/office/drawing/2014/main" id="{8D165D43-DE76-4D13-9B1F-DEBBED232395}"/>
                </a:ext>
              </a:extLst>
            </p:cNvPr>
            <p:cNvSpPr/>
            <p:nvPr/>
          </p:nvSpPr>
          <p:spPr>
            <a:xfrm>
              <a:off x="4650377" y="757646"/>
              <a:ext cx="235133" cy="226422"/>
            </a:xfrm>
            <a:prstGeom prst="ellipse">
              <a:avLst/>
            </a:prstGeom>
            <a:solidFill>
              <a:srgbClr val="003D6A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" name="Textfeld 19">
              <a:extLst>
                <a:ext uri="{FF2B5EF4-FFF2-40B4-BE49-F238E27FC236}">
                  <a16:creationId xmlns:a16="http://schemas.microsoft.com/office/drawing/2014/main" id="{E64F32CC-9B51-4E0A-9F4D-F29EAD979E23}"/>
                </a:ext>
              </a:extLst>
            </p:cNvPr>
            <p:cNvSpPr txBox="1"/>
            <p:nvPr/>
          </p:nvSpPr>
          <p:spPr>
            <a:xfrm>
              <a:off x="4645063" y="729193"/>
              <a:ext cx="266095" cy="27135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DE" sz="900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ADE800E2-06D2-42B3-BAD7-75A881A19D41}"/>
              </a:ext>
            </a:extLst>
          </p:cNvPr>
          <p:cNvGrpSpPr/>
          <p:nvPr/>
        </p:nvGrpSpPr>
        <p:grpSpPr>
          <a:xfrm>
            <a:off x="1873372" y="2053604"/>
            <a:ext cx="198000" cy="198000"/>
            <a:chOff x="4645063" y="732456"/>
            <a:chExt cx="266095" cy="271350"/>
          </a:xfrm>
        </p:grpSpPr>
        <p:sp>
          <p:nvSpPr>
            <p:cNvPr id="22" name="Ellipse 21">
              <a:extLst>
                <a:ext uri="{FF2B5EF4-FFF2-40B4-BE49-F238E27FC236}">
                  <a16:creationId xmlns:a16="http://schemas.microsoft.com/office/drawing/2014/main" id="{4FA2C63F-520E-47DB-BADB-18AF74335167}"/>
                </a:ext>
              </a:extLst>
            </p:cNvPr>
            <p:cNvSpPr/>
            <p:nvPr/>
          </p:nvSpPr>
          <p:spPr>
            <a:xfrm>
              <a:off x="4650377" y="757646"/>
              <a:ext cx="235132" cy="226423"/>
            </a:xfrm>
            <a:prstGeom prst="ellipse">
              <a:avLst/>
            </a:prstGeom>
            <a:solidFill>
              <a:srgbClr val="003D6A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" name="Textfeld 24">
              <a:extLst>
                <a:ext uri="{FF2B5EF4-FFF2-40B4-BE49-F238E27FC236}">
                  <a16:creationId xmlns:a16="http://schemas.microsoft.com/office/drawing/2014/main" id="{B8055283-B6D7-4EAC-ADAF-1913BA3B27D4}"/>
                </a:ext>
              </a:extLst>
            </p:cNvPr>
            <p:cNvSpPr txBox="1"/>
            <p:nvPr/>
          </p:nvSpPr>
          <p:spPr>
            <a:xfrm>
              <a:off x="4645063" y="732456"/>
              <a:ext cx="266095" cy="27135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DE" sz="900" dirty="0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CCFD5C51-3085-4349-9B91-C0D9D75061F2}"/>
              </a:ext>
            </a:extLst>
          </p:cNvPr>
          <p:cNvGrpSpPr/>
          <p:nvPr/>
        </p:nvGrpSpPr>
        <p:grpSpPr>
          <a:xfrm>
            <a:off x="1545509" y="1867102"/>
            <a:ext cx="198000" cy="198000"/>
            <a:chOff x="4637578" y="732456"/>
            <a:chExt cx="266095" cy="271350"/>
          </a:xfrm>
        </p:grpSpPr>
        <p:sp>
          <p:nvSpPr>
            <p:cNvPr id="27" name="Ellipse 26">
              <a:extLst>
                <a:ext uri="{FF2B5EF4-FFF2-40B4-BE49-F238E27FC236}">
                  <a16:creationId xmlns:a16="http://schemas.microsoft.com/office/drawing/2014/main" id="{3F59E0B5-160E-4A5D-B09F-317530D3D76C}"/>
                </a:ext>
              </a:extLst>
            </p:cNvPr>
            <p:cNvSpPr/>
            <p:nvPr/>
          </p:nvSpPr>
          <p:spPr>
            <a:xfrm>
              <a:off x="4650377" y="757646"/>
              <a:ext cx="235132" cy="226423"/>
            </a:xfrm>
            <a:prstGeom prst="ellipse">
              <a:avLst/>
            </a:prstGeom>
            <a:solidFill>
              <a:srgbClr val="003D6A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" name="Textfeld 27">
              <a:extLst>
                <a:ext uri="{FF2B5EF4-FFF2-40B4-BE49-F238E27FC236}">
                  <a16:creationId xmlns:a16="http://schemas.microsoft.com/office/drawing/2014/main" id="{84008B96-34C7-4270-B913-EA9355B1751E}"/>
                </a:ext>
              </a:extLst>
            </p:cNvPr>
            <p:cNvSpPr txBox="1"/>
            <p:nvPr/>
          </p:nvSpPr>
          <p:spPr>
            <a:xfrm>
              <a:off x="4637578" y="732456"/>
              <a:ext cx="266095" cy="27135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DE" sz="900" dirty="0">
                  <a:solidFill>
                    <a:schemeClr val="bg1"/>
                  </a:solidFill>
                </a:rPr>
                <a:t>3</a:t>
              </a:r>
            </a:p>
          </p:txBody>
        </p:sp>
      </p:grpSp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0755FFD4-872F-4472-8448-29D9A9F217C0}"/>
              </a:ext>
            </a:extLst>
          </p:cNvPr>
          <p:cNvGrpSpPr/>
          <p:nvPr/>
        </p:nvGrpSpPr>
        <p:grpSpPr>
          <a:xfrm>
            <a:off x="1806634" y="1794604"/>
            <a:ext cx="198000" cy="198000"/>
            <a:chOff x="4631178" y="738982"/>
            <a:chExt cx="266095" cy="271350"/>
          </a:xfrm>
        </p:grpSpPr>
        <p:sp>
          <p:nvSpPr>
            <p:cNvPr id="30" name="Ellipse 29">
              <a:extLst>
                <a:ext uri="{FF2B5EF4-FFF2-40B4-BE49-F238E27FC236}">
                  <a16:creationId xmlns:a16="http://schemas.microsoft.com/office/drawing/2014/main" id="{B1DAB283-D689-48DB-A851-093D846DC9A7}"/>
                </a:ext>
              </a:extLst>
            </p:cNvPr>
            <p:cNvSpPr/>
            <p:nvPr/>
          </p:nvSpPr>
          <p:spPr>
            <a:xfrm>
              <a:off x="4650377" y="757646"/>
              <a:ext cx="235132" cy="226423"/>
            </a:xfrm>
            <a:prstGeom prst="ellipse">
              <a:avLst/>
            </a:prstGeom>
            <a:solidFill>
              <a:srgbClr val="003D6A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" name="Textfeld 30">
              <a:extLst>
                <a:ext uri="{FF2B5EF4-FFF2-40B4-BE49-F238E27FC236}">
                  <a16:creationId xmlns:a16="http://schemas.microsoft.com/office/drawing/2014/main" id="{188C6B8C-67BB-4DBA-94EB-3410712DF21D}"/>
                </a:ext>
              </a:extLst>
            </p:cNvPr>
            <p:cNvSpPr txBox="1"/>
            <p:nvPr/>
          </p:nvSpPr>
          <p:spPr>
            <a:xfrm>
              <a:off x="4631178" y="738982"/>
              <a:ext cx="266095" cy="27135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DE" sz="900" dirty="0">
                  <a:solidFill>
                    <a:schemeClr val="bg1"/>
                  </a:solidFill>
                </a:rPr>
                <a:t>4</a:t>
              </a:r>
            </a:p>
          </p:txBody>
        </p:sp>
      </p:grpSp>
      <p:grpSp>
        <p:nvGrpSpPr>
          <p:cNvPr id="32" name="Gruppieren 31">
            <a:extLst>
              <a:ext uri="{FF2B5EF4-FFF2-40B4-BE49-F238E27FC236}">
                <a16:creationId xmlns:a16="http://schemas.microsoft.com/office/drawing/2014/main" id="{521D88AC-6DA8-43AB-B5D2-13F8B22EF970}"/>
              </a:ext>
            </a:extLst>
          </p:cNvPr>
          <p:cNvGrpSpPr/>
          <p:nvPr/>
        </p:nvGrpSpPr>
        <p:grpSpPr>
          <a:xfrm>
            <a:off x="183451" y="4049656"/>
            <a:ext cx="198000" cy="198000"/>
            <a:chOff x="4645063" y="729193"/>
            <a:chExt cx="266095" cy="271350"/>
          </a:xfrm>
        </p:grpSpPr>
        <p:sp>
          <p:nvSpPr>
            <p:cNvPr id="33" name="Ellipse 32">
              <a:extLst>
                <a:ext uri="{FF2B5EF4-FFF2-40B4-BE49-F238E27FC236}">
                  <a16:creationId xmlns:a16="http://schemas.microsoft.com/office/drawing/2014/main" id="{CF879105-F071-4584-91E9-C1A881194129}"/>
                </a:ext>
              </a:extLst>
            </p:cNvPr>
            <p:cNvSpPr/>
            <p:nvPr/>
          </p:nvSpPr>
          <p:spPr>
            <a:xfrm>
              <a:off x="4650377" y="757646"/>
              <a:ext cx="235133" cy="226422"/>
            </a:xfrm>
            <a:prstGeom prst="ellipse">
              <a:avLst/>
            </a:prstGeom>
            <a:solidFill>
              <a:srgbClr val="003D6A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" name="Textfeld 33">
              <a:extLst>
                <a:ext uri="{FF2B5EF4-FFF2-40B4-BE49-F238E27FC236}">
                  <a16:creationId xmlns:a16="http://schemas.microsoft.com/office/drawing/2014/main" id="{5C39DB4D-971A-4103-815A-33EF82E1FC98}"/>
                </a:ext>
              </a:extLst>
            </p:cNvPr>
            <p:cNvSpPr txBox="1"/>
            <p:nvPr/>
          </p:nvSpPr>
          <p:spPr>
            <a:xfrm>
              <a:off x="4645063" y="729193"/>
              <a:ext cx="266095" cy="27135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DE" sz="900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35" name="Gruppieren 34">
            <a:extLst>
              <a:ext uri="{FF2B5EF4-FFF2-40B4-BE49-F238E27FC236}">
                <a16:creationId xmlns:a16="http://schemas.microsoft.com/office/drawing/2014/main" id="{6E4B387A-21B1-4C06-A95D-8D6686965BB9}"/>
              </a:ext>
            </a:extLst>
          </p:cNvPr>
          <p:cNvGrpSpPr/>
          <p:nvPr/>
        </p:nvGrpSpPr>
        <p:grpSpPr>
          <a:xfrm>
            <a:off x="1560038" y="4052453"/>
            <a:ext cx="198000" cy="198000"/>
            <a:chOff x="4645063" y="732456"/>
            <a:chExt cx="266095" cy="271350"/>
          </a:xfrm>
        </p:grpSpPr>
        <p:sp>
          <p:nvSpPr>
            <p:cNvPr id="36" name="Ellipse 35">
              <a:extLst>
                <a:ext uri="{FF2B5EF4-FFF2-40B4-BE49-F238E27FC236}">
                  <a16:creationId xmlns:a16="http://schemas.microsoft.com/office/drawing/2014/main" id="{57FDB890-81C4-4766-92CB-2C7CD86E3AA5}"/>
                </a:ext>
              </a:extLst>
            </p:cNvPr>
            <p:cNvSpPr/>
            <p:nvPr/>
          </p:nvSpPr>
          <p:spPr>
            <a:xfrm>
              <a:off x="4650377" y="757646"/>
              <a:ext cx="235132" cy="226423"/>
            </a:xfrm>
            <a:prstGeom prst="ellipse">
              <a:avLst/>
            </a:prstGeom>
            <a:solidFill>
              <a:srgbClr val="003D6A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7" name="Textfeld 36">
              <a:extLst>
                <a:ext uri="{FF2B5EF4-FFF2-40B4-BE49-F238E27FC236}">
                  <a16:creationId xmlns:a16="http://schemas.microsoft.com/office/drawing/2014/main" id="{CFE83139-E679-47E7-87ED-64DF6C0DF746}"/>
                </a:ext>
              </a:extLst>
            </p:cNvPr>
            <p:cNvSpPr txBox="1"/>
            <p:nvPr/>
          </p:nvSpPr>
          <p:spPr>
            <a:xfrm>
              <a:off x="4645063" y="732456"/>
              <a:ext cx="266095" cy="27135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DE" sz="900" dirty="0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38" name="Gruppieren 37">
            <a:extLst>
              <a:ext uri="{FF2B5EF4-FFF2-40B4-BE49-F238E27FC236}">
                <a16:creationId xmlns:a16="http://schemas.microsoft.com/office/drawing/2014/main" id="{8B91AD06-EDE1-407B-B6C3-CDFF7BD720D0}"/>
              </a:ext>
            </a:extLst>
          </p:cNvPr>
          <p:cNvGrpSpPr/>
          <p:nvPr/>
        </p:nvGrpSpPr>
        <p:grpSpPr>
          <a:xfrm>
            <a:off x="175914" y="4231186"/>
            <a:ext cx="198000" cy="198000"/>
            <a:chOff x="4637578" y="732456"/>
            <a:chExt cx="266095" cy="271350"/>
          </a:xfrm>
        </p:grpSpPr>
        <p:sp>
          <p:nvSpPr>
            <p:cNvPr id="39" name="Ellipse 38">
              <a:extLst>
                <a:ext uri="{FF2B5EF4-FFF2-40B4-BE49-F238E27FC236}">
                  <a16:creationId xmlns:a16="http://schemas.microsoft.com/office/drawing/2014/main" id="{6DDD67AE-EF47-4EAA-B9A7-C56ED357B11E}"/>
                </a:ext>
              </a:extLst>
            </p:cNvPr>
            <p:cNvSpPr/>
            <p:nvPr/>
          </p:nvSpPr>
          <p:spPr>
            <a:xfrm>
              <a:off x="4650377" y="757646"/>
              <a:ext cx="235132" cy="226423"/>
            </a:xfrm>
            <a:prstGeom prst="ellipse">
              <a:avLst/>
            </a:prstGeom>
            <a:solidFill>
              <a:srgbClr val="003D6A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0" name="Textfeld 39">
              <a:extLst>
                <a:ext uri="{FF2B5EF4-FFF2-40B4-BE49-F238E27FC236}">
                  <a16:creationId xmlns:a16="http://schemas.microsoft.com/office/drawing/2014/main" id="{0047AB74-6A9B-4CF5-8C64-F56F4C8DE441}"/>
                </a:ext>
              </a:extLst>
            </p:cNvPr>
            <p:cNvSpPr txBox="1"/>
            <p:nvPr/>
          </p:nvSpPr>
          <p:spPr>
            <a:xfrm>
              <a:off x="4637578" y="732456"/>
              <a:ext cx="266095" cy="27135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DE" sz="900" dirty="0">
                  <a:solidFill>
                    <a:schemeClr val="bg1"/>
                  </a:solidFill>
                </a:rPr>
                <a:t>3</a:t>
              </a:r>
            </a:p>
          </p:txBody>
        </p:sp>
      </p:grpSp>
      <p:grpSp>
        <p:nvGrpSpPr>
          <p:cNvPr id="41" name="Gruppieren 40">
            <a:extLst>
              <a:ext uri="{FF2B5EF4-FFF2-40B4-BE49-F238E27FC236}">
                <a16:creationId xmlns:a16="http://schemas.microsoft.com/office/drawing/2014/main" id="{F7C680B4-F438-4F83-ACFF-B67420576A94}"/>
              </a:ext>
            </a:extLst>
          </p:cNvPr>
          <p:cNvGrpSpPr/>
          <p:nvPr/>
        </p:nvGrpSpPr>
        <p:grpSpPr>
          <a:xfrm>
            <a:off x="1555033" y="4234615"/>
            <a:ext cx="198000" cy="198000"/>
            <a:chOff x="4631178" y="738982"/>
            <a:chExt cx="266095" cy="271350"/>
          </a:xfrm>
        </p:grpSpPr>
        <p:sp>
          <p:nvSpPr>
            <p:cNvPr id="42" name="Ellipse 41">
              <a:extLst>
                <a:ext uri="{FF2B5EF4-FFF2-40B4-BE49-F238E27FC236}">
                  <a16:creationId xmlns:a16="http://schemas.microsoft.com/office/drawing/2014/main" id="{27290D2B-CE0B-4773-9712-9289AF98DC94}"/>
                </a:ext>
              </a:extLst>
            </p:cNvPr>
            <p:cNvSpPr/>
            <p:nvPr/>
          </p:nvSpPr>
          <p:spPr>
            <a:xfrm>
              <a:off x="4650377" y="757646"/>
              <a:ext cx="235132" cy="226423"/>
            </a:xfrm>
            <a:prstGeom prst="ellipse">
              <a:avLst/>
            </a:prstGeom>
            <a:solidFill>
              <a:srgbClr val="003D6A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3" name="Textfeld 42">
              <a:extLst>
                <a:ext uri="{FF2B5EF4-FFF2-40B4-BE49-F238E27FC236}">
                  <a16:creationId xmlns:a16="http://schemas.microsoft.com/office/drawing/2014/main" id="{CC679AEF-C21D-40E3-A04E-540C2E721686}"/>
                </a:ext>
              </a:extLst>
            </p:cNvPr>
            <p:cNvSpPr txBox="1"/>
            <p:nvPr/>
          </p:nvSpPr>
          <p:spPr>
            <a:xfrm>
              <a:off x="4631178" y="738982"/>
              <a:ext cx="266095" cy="27135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DE" sz="900" dirty="0">
                  <a:solidFill>
                    <a:schemeClr val="bg1"/>
                  </a:solidFill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610106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2"/>
          <p:cNvSpPr txBox="1">
            <a:spLocks/>
          </p:cNvSpPr>
          <p:nvPr/>
        </p:nvSpPr>
        <p:spPr>
          <a:xfrm>
            <a:off x="4841877" y="3569400"/>
            <a:ext cx="2034381" cy="1457921"/>
          </a:xfrm>
          <a:prstGeom prst="rect">
            <a:avLst/>
          </a:prstGeom>
          <a:ln>
            <a:noFill/>
          </a:ln>
        </p:spPr>
        <p:txBody>
          <a:bodyPr vert="horz" lIns="91434" tIns="45717" rIns="91434" bIns="45717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  <a:tabLst>
                <a:tab pos="4214543" algn="l"/>
              </a:tabLst>
            </a:pPr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7553656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SCH_PPT_Vorlage_16-9_23011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SCH_PPT_Vorlage_16-9_230112</Template>
  <TotalTime>0</TotalTime>
  <Words>275</Words>
  <Application>Microsoft Office PowerPoint</Application>
  <PresentationFormat>Bildschirmpräsentation (16:9)</PresentationFormat>
  <Paragraphs>83</Paragraphs>
  <Slides>6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0" baseType="lpstr">
      <vt:lpstr>Arial</vt:lpstr>
      <vt:lpstr>Calibri</vt:lpstr>
      <vt:lpstr>Wingdings</vt:lpstr>
      <vt:lpstr>SCH_PPT_Vorlage_16-9_230112</vt:lpstr>
      <vt:lpstr>PowerPoint-Präsentation</vt:lpstr>
      <vt:lpstr>VERO-S NSE-E mini 90</vt:lpstr>
      <vt:lpstr>VERO-S NSE-E mini 90</vt:lpstr>
      <vt:lpstr>VERO-S NSE-E mini 90</vt:lpstr>
      <vt:lpstr>VERO-S NSE-E mini 90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Ludewig, Stephan</dc:creator>
  <cp:lastModifiedBy>Hensler, Sarah</cp:lastModifiedBy>
  <cp:revision>341</cp:revision>
  <cp:lastPrinted>2020-11-09T15:27:15Z</cp:lastPrinted>
  <dcterms:created xsi:type="dcterms:W3CDTF">2012-06-26T15:13:48Z</dcterms:created>
  <dcterms:modified xsi:type="dcterms:W3CDTF">2021-09-28T06:36:52Z</dcterms:modified>
</cp:coreProperties>
</file>