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99" r:id="rId2"/>
    <p:sldId id="694" r:id="rId3"/>
    <p:sldId id="296" r:id="rId4"/>
    <p:sldId id="688" r:id="rId5"/>
    <p:sldId id="689" r:id="rId6"/>
    <p:sldId id="695" r:id="rId7"/>
    <p:sldId id="690" r:id="rId8"/>
    <p:sldId id="696" r:id="rId9"/>
    <p:sldId id="692" r:id="rId10"/>
    <p:sldId id="691" r:id="rId11"/>
    <p:sldId id="697" r:id="rId12"/>
    <p:sldId id="693" r:id="rId13"/>
    <p:sldId id="279" r:id="rId14"/>
  </p:sldIdLst>
  <p:sldSz cx="9144000" cy="5143500" type="screen16x9"/>
  <p:notesSz cx="6858000" cy="9144000"/>
  <p:custDataLst>
    <p:tags r:id="rId17"/>
  </p:custDataLst>
  <p:defaultText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orient="horz" pos="356">
          <p15:clr>
            <a:srgbClr val="A4A3A4"/>
          </p15:clr>
        </p15:guide>
        <p15:guide id="3" orient="horz" pos="590">
          <p15:clr>
            <a:srgbClr val="A4A3A4"/>
          </p15:clr>
        </p15:guide>
        <p15:guide id="4" pos="5472">
          <p15:clr>
            <a:srgbClr val="A4A3A4"/>
          </p15:clr>
        </p15:guide>
        <p15:guide id="5" pos="204" userDrawn="1">
          <p15:clr>
            <a:srgbClr val="A4A3A4"/>
          </p15:clr>
        </p15:guide>
        <p15:guide id="6" pos="2831">
          <p15:clr>
            <a:srgbClr val="A4A3A4"/>
          </p15:clr>
        </p15:guide>
        <p15:guide id="7" pos="1610" userDrawn="1">
          <p15:clr>
            <a:srgbClr val="A4A3A4"/>
          </p15:clr>
        </p15:guide>
        <p15:guide id="8" pos="288">
          <p15:clr>
            <a:srgbClr val="A4A3A4"/>
          </p15:clr>
        </p15:guide>
        <p15:guide id="9" pos="9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EAF2F9"/>
    <a:srgbClr val="D7E2ED"/>
    <a:srgbClr val="84D0F0"/>
    <a:srgbClr val="00446B"/>
    <a:srgbClr val="17385F"/>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2" autoAdjust="0"/>
    <p:restoredTop sz="94591" autoAdjust="0"/>
  </p:normalViewPr>
  <p:slideViewPr>
    <p:cSldViewPr snapToGrid="0" snapToObjects="1">
      <p:cViewPr varScale="1">
        <p:scale>
          <a:sx n="106" d="100"/>
          <a:sy n="106" d="100"/>
        </p:scale>
        <p:origin x="972" y="78"/>
      </p:cViewPr>
      <p:guideLst>
        <p:guide orient="horz" pos="2450"/>
        <p:guide orient="horz" pos="356"/>
        <p:guide orient="horz" pos="590"/>
        <p:guide pos="5472"/>
        <p:guide pos="204"/>
        <p:guide pos="2831"/>
        <p:guide pos="1610"/>
        <p:guide pos="288"/>
        <p:guide pos="9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22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5EF0E5-7573-904A-8AD2-3C4D4AB28462}" type="datetimeFigureOut">
              <a:rPr lang="de-DE" smtClean="0"/>
              <a:pPr/>
              <a:t>17.05.2021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D9633C-3AFD-B14F-BF51-76C9B354F05A}" type="slidenum">
              <a:rPr lang="de-DE" smtClean="0"/>
              <a:pPr/>
              <a:t>‹Nr.›</a:t>
            </a:fld>
            <a:endParaRPr lang="de-DE"/>
          </a:p>
        </p:txBody>
      </p:sp>
    </p:spTree>
    <p:extLst>
      <p:ext uri="{BB962C8B-B14F-4D97-AF65-F5344CB8AC3E}">
        <p14:creationId xmlns:p14="http://schemas.microsoft.com/office/powerpoint/2010/main" val="179934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9C942-6DF7-4645-A323-1FB2403B0B5A}" type="datetimeFigureOut">
              <a:rPr lang="de-DE" smtClean="0"/>
              <a:pPr/>
              <a:t>17.05.2021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218C4-41A8-684B-AF4F-B9D499E35F6B}" type="slidenum">
              <a:rPr lang="de-DE" smtClean="0"/>
              <a:pPr/>
              <a:t>‹Nr.›</a:t>
            </a:fld>
            <a:endParaRPr lang="de-DE"/>
          </a:p>
        </p:txBody>
      </p:sp>
    </p:spTree>
    <p:extLst>
      <p:ext uri="{BB962C8B-B14F-4D97-AF65-F5344CB8AC3E}">
        <p14:creationId xmlns:p14="http://schemas.microsoft.com/office/powerpoint/2010/main" val="2295679623"/>
      </p:ext>
    </p:extLst>
  </p:cSld>
  <p:clrMap bg1="lt1" tx1="dk1" bg2="lt2" tx2="dk2" accent1="accent1" accent2="accent2" accent3="accent3" accent4="accent4" accent5="accent5" accent6="accent6" hlink="hlink" folHlink="folHlink"/>
  <p:hf hdr="0" ftr="0" dt="0"/>
  <p:notesStyle>
    <a:lvl1pPr marL="0" algn="l" defTabSz="457171" rtl="0" eaLnBrk="1" latinLnBrk="0" hangingPunct="1">
      <a:defRPr sz="1200" kern="1200">
        <a:solidFill>
          <a:schemeClr val="tx1"/>
        </a:solidFill>
        <a:latin typeface="+mn-lt"/>
        <a:ea typeface="+mn-ea"/>
        <a:cs typeface="+mn-cs"/>
      </a:defRPr>
    </a:lvl1pPr>
    <a:lvl2pPr marL="457171" algn="l" defTabSz="457171" rtl="0" eaLnBrk="1" latinLnBrk="0" hangingPunct="1">
      <a:defRPr sz="1200" kern="1200">
        <a:solidFill>
          <a:schemeClr val="tx1"/>
        </a:solidFill>
        <a:latin typeface="+mn-lt"/>
        <a:ea typeface="+mn-ea"/>
        <a:cs typeface="+mn-cs"/>
      </a:defRPr>
    </a:lvl2pPr>
    <a:lvl3pPr marL="914341" algn="l" defTabSz="457171" rtl="0" eaLnBrk="1" latinLnBrk="0" hangingPunct="1">
      <a:defRPr sz="1200" kern="1200">
        <a:solidFill>
          <a:schemeClr val="tx1"/>
        </a:solidFill>
        <a:latin typeface="+mn-lt"/>
        <a:ea typeface="+mn-ea"/>
        <a:cs typeface="+mn-cs"/>
      </a:defRPr>
    </a:lvl3pPr>
    <a:lvl4pPr marL="1371512" algn="l" defTabSz="457171" rtl="0" eaLnBrk="1" latinLnBrk="0" hangingPunct="1">
      <a:defRPr sz="1200" kern="1200">
        <a:solidFill>
          <a:schemeClr val="tx1"/>
        </a:solidFill>
        <a:latin typeface="+mn-lt"/>
        <a:ea typeface="+mn-ea"/>
        <a:cs typeface="+mn-cs"/>
      </a:defRPr>
    </a:lvl4pPr>
    <a:lvl5pPr marL="1828683" algn="l" defTabSz="457171" rtl="0" eaLnBrk="1" latinLnBrk="0" hangingPunct="1">
      <a:defRPr sz="1200" kern="1200">
        <a:solidFill>
          <a:schemeClr val="tx1"/>
        </a:solidFill>
        <a:latin typeface="+mn-lt"/>
        <a:ea typeface="+mn-ea"/>
        <a:cs typeface="+mn-cs"/>
      </a:defRPr>
    </a:lvl5pPr>
    <a:lvl6pPr marL="2285854" algn="l" defTabSz="457171" rtl="0" eaLnBrk="1" latinLnBrk="0" hangingPunct="1">
      <a:defRPr sz="1200" kern="1200">
        <a:solidFill>
          <a:schemeClr val="tx1"/>
        </a:solidFill>
        <a:latin typeface="+mn-lt"/>
        <a:ea typeface="+mn-ea"/>
        <a:cs typeface="+mn-cs"/>
      </a:defRPr>
    </a:lvl6pPr>
    <a:lvl7pPr marL="2743024" algn="l" defTabSz="457171" rtl="0" eaLnBrk="1" latinLnBrk="0" hangingPunct="1">
      <a:defRPr sz="1200" kern="1200">
        <a:solidFill>
          <a:schemeClr val="tx1"/>
        </a:solidFill>
        <a:latin typeface="+mn-lt"/>
        <a:ea typeface="+mn-ea"/>
        <a:cs typeface="+mn-cs"/>
      </a:defRPr>
    </a:lvl7pPr>
    <a:lvl8pPr marL="3200195" algn="l" defTabSz="457171" rtl="0" eaLnBrk="1" latinLnBrk="0" hangingPunct="1">
      <a:defRPr sz="1200" kern="1200">
        <a:solidFill>
          <a:schemeClr val="tx1"/>
        </a:solidFill>
        <a:latin typeface="+mn-lt"/>
        <a:ea typeface="+mn-ea"/>
        <a:cs typeface="+mn-cs"/>
      </a:defRPr>
    </a:lvl8pPr>
    <a:lvl9pPr marL="3657366" algn="l" defTabSz="4571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22E218C4-41A8-684B-AF4F-B9D499E35F6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99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2E218C4-41A8-684B-AF4F-B9D499E35F6B}" type="slidenum">
              <a:rPr lang="de-DE" smtClean="0"/>
              <a:pPr/>
              <a:t>4</a:t>
            </a:fld>
            <a:endParaRPr lang="de-DE"/>
          </a:p>
        </p:txBody>
      </p:sp>
    </p:spTree>
    <p:extLst>
      <p:ext uri="{BB962C8B-B14F-4D97-AF65-F5344CB8AC3E}">
        <p14:creationId xmlns:p14="http://schemas.microsoft.com/office/powerpoint/2010/main" val="2149187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ißer Hintergrund">
    <p:spTree>
      <p:nvGrpSpPr>
        <p:cNvPr id="1" name=""/>
        <p:cNvGrpSpPr/>
        <p:nvPr/>
      </p:nvGrpSpPr>
      <p:grpSpPr>
        <a:xfrm>
          <a:off x="0" y="0"/>
          <a:ext cx="0" cy="0"/>
          <a:chOff x="0" y="0"/>
          <a:chExt cx="0" cy="0"/>
        </a:xfrm>
      </p:grpSpPr>
      <p:sp>
        <p:nvSpPr>
          <p:cNvPr id="32" name="Rechteck 31"/>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4"/>
          <p:cNvPicPr>
            <a:picLocks noChangeAspect="1"/>
          </p:cNvPicPr>
          <p:nvPr userDrawn="1"/>
        </p:nvPicPr>
        <p:blipFill>
          <a:blip r:embed="rId3"/>
          <a:stretch>
            <a:fillRect/>
          </a:stretch>
        </p:blipFill>
        <p:spPr>
          <a:xfrm>
            <a:off x="-304" y="4311880"/>
            <a:ext cx="9144000" cy="749300"/>
          </a:xfrm>
          <a:prstGeom prst="rect">
            <a:avLst/>
          </a:prstGeom>
        </p:spPr>
      </p:pic>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4" name="Inhaltsplatzhalter 3"/>
          <p:cNvSpPr>
            <a:spLocks noGrp="1"/>
          </p:cNvSpPr>
          <p:nvPr>
            <p:ph sz="quarter" idx="11"/>
          </p:nvPr>
        </p:nvSpPr>
        <p:spPr>
          <a:xfrm>
            <a:off x="4673600" y="1112838"/>
            <a:ext cx="4171950" cy="2853895"/>
          </a:xfrm>
          <a:prstGeom prst="rect">
            <a:avLst/>
          </a:prstGeom>
        </p:spPr>
        <p:txBody>
          <a:bodyPr/>
          <a:lstStyle>
            <a:lvl1pPr marL="0" indent="0">
              <a:buNone/>
              <a:defRPr/>
            </a:lvl1pPr>
          </a:lstStyle>
          <a:p>
            <a:pPr lvl="0"/>
            <a:endParaRPr lang="de-DE" dirty="0"/>
          </a:p>
        </p:txBody>
      </p:sp>
      <p:sp>
        <p:nvSpPr>
          <p:cNvPr id="6" name="Textplatzhalter 5"/>
          <p:cNvSpPr>
            <a:spLocks noGrp="1"/>
          </p:cNvSpPr>
          <p:nvPr>
            <p:ph type="body" sz="quarter" idx="12"/>
          </p:nvPr>
        </p:nvSpPr>
        <p:spPr>
          <a:xfrm>
            <a:off x="209550" y="1112838"/>
            <a:ext cx="4374000" cy="2854325"/>
          </a:xfrm>
        </p:spPr>
        <p:txBody>
          <a:bodyPr/>
          <a:lstStyle/>
          <a:p>
            <a:pPr lvl="0"/>
            <a:r>
              <a:rPr lang="de-DE" dirty="0"/>
              <a:t>Textmasterformat bearbeiten</a:t>
            </a:r>
          </a:p>
          <a:p>
            <a:pPr lvl="1"/>
            <a:r>
              <a:rPr lang="de-DE" dirty="0"/>
              <a:t>Zweite Ebene</a:t>
            </a:r>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10"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1" name="Fußzeilenplatzhalter 2"/>
          <p:cNvSpPr>
            <a:spLocks noGrp="1"/>
          </p:cNvSpPr>
          <p:nvPr>
            <p:ph type="ftr" sz="quarter" idx="10"/>
          </p:nvPr>
        </p:nvSpPr>
        <p:spPr>
          <a:xfrm>
            <a:off x="819150" y="4738689"/>
            <a:ext cx="3086100" cy="274637"/>
          </a:xfrm>
        </p:spPr>
        <p:txBody>
          <a:bodyPr/>
          <a:lstStyle/>
          <a:p>
            <a:r>
              <a:rPr lang="de-DE"/>
              <a:t>TENDO</a:t>
            </a:r>
            <a:endParaRPr lang="de-DE" dirty="0"/>
          </a:p>
        </p:txBody>
      </p:sp>
    </p:spTree>
    <p:custDataLst>
      <p:tags r:id="rId1"/>
    </p:custDataLst>
    <p:extLst>
      <p:ext uri="{BB962C8B-B14F-4D97-AF65-F5344CB8AC3E}">
        <p14:creationId xmlns:p14="http://schemas.microsoft.com/office/powerpoint/2010/main" val="28311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ißer Hintergrund">
    <p:spTree>
      <p:nvGrpSpPr>
        <p:cNvPr id="1" name=""/>
        <p:cNvGrpSpPr/>
        <p:nvPr/>
      </p:nvGrpSpPr>
      <p:grpSpPr>
        <a:xfrm>
          <a:off x="0" y="0"/>
          <a:ext cx="0" cy="0"/>
          <a:chOff x="0" y="0"/>
          <a:chExt cx="0" cy="0"/>
        </a:xfrm>
      </p:grpSpPr>
      <p:sp>
        <p:nvSpPr>
          <p:cNvPr id="33" name="Rechteck 32"/>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6" name="Textplatzhalter 5"/>
          <p:cNvSpPr>
            <a:spLocks noGrp="1"/>
          </p:cNvSpPr>
          <p:nvPr>
            <p:ph type="body" sz="quarter" idx="12"/>
          </p:nvPr>
        </p:nvSpPr>
        <p:spPr>
          <a:xfrm>
            <a:off x="209550" y="1112838"/>
            <a:ext cx="7886700" cy="2854325"/>
          </a:xfrm>
        </p:spPr>
        <p:txBody>
          <a:bodyPr/>
          <a:lstStyle/>
          <a:p>
            <a:pPr lvl="0"/>
            <a:r>
              <a:rPr lang="de-DE" dirty="0"/>
              <a:t>Textmasterformat bearbeiten</a:t>
            </a:r>
          </a:p>
          <a:p>
            <a:pPr lvl="1"/>
            <a:r>
              <a:rPr lang="de-DE" dirty="0"/>
              <a:t>Zweite Ebene</a:t>
            </a:r>
          </a:p>
        </p:txBody>
      </p:sp>
      <p:sp>
        <p:nvSpPr>
          <p:cNvPr id="9"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0" name="Fußzeilenplatzhalter 2"/>
          <p:cNvSpPr>
            <a:spLocks noGrp="1"/>
          </p:cNvSpPr>
          <p:nvPr>
            <p:ph type="ftr" sz="quarter" idx="10"/>
          </p:nvPr>
        </p:nvSpPr>
        <p:spPr>
          <a:xfrm>
            <a:off x="819150" y="4738689"/>
            <a:ext cx="3086100" cy="274637"/>
          </a:xfrm>
        </p:spPr>
        <p:txBody>
          <a:bodyPr/>
          <a:lstStyle/>
          <a:p>
            <a:r>
              <a:rPr lang="de-DE"/>
              <a:t>TENDO</a:t>
            </a:r>
            <a:endParaRPr lang="de-DE" dirty="0"/>
          </a:p>
        </p:txBody>
      </p:sp>
      <p:pic>
        <p:nvPicPr>
          <p:cNvPr id="11" name="Bild 4"/>
          <p:cNvPicPr>
            <a:picLocks noChangeAspect="1"/>
          </p:cNvPicPr>
          <p:nvPr userDrawn="1"/>
        </p:nvPicPr>
        <p:blipFill>
          <a:blip r:embed="rId3"/>
          <a:stretch>
            <a:fillRect/>
          </a:stretch>
        </p:blipFill>
        <p:spPr>
          <a:xfrm>
            <a:off x="0" y="4311870"/>
            <a:ext cx="9144000" cy="749300"/>
          </a:xfrm>
          <a:prstGeom prst="rect">
            <a:avLst/>
          </a:prstGeom>
        </p:spPr>
      </p:pic>
    </p:spTree>
    <p:custDataLst>
      <p:tags r:id="rId1"/>
    </p:custDataLst>
    <p:extLst>
      <p:ext uri="{BB962C8B-B14F-4D97-AF65-F5344CB8AC3E}">
        <p14:creationId xmlns:p14="http://schemas.microsoft.com/office/powerpoint/2010/main" val="56693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TENDO</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873006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209550" y="160339"/>
            <a:ext cx="7886700" cy="804862"/>
          </a:xfrm>
          <a:prstGeom prst="rect">
            <a:avLst/>
          </a:prstGeom>
        </p:spPr>
        <p:txBody>
          <a:bodyPr vert="horz" lIns="91440" tIns="45720" rIns="91440" bIns="45720" rtlCol="0" anchor="ctr">
            <a:normAutofit/>
          </a:bodyPr>
          <a:lstStyle/>
          <a:p>
            <a:r>
              <a:rPr lang="de-DE" dirty="0"/>
              <a:t>Titelmasterformat</a:t>
            </a:r>
            <a:br>
              <a:rPr lang="de-DE" dirty="0"/>
            </a:br>
            <a:r>
              <a:rPr lang="de-DE" dirty="0"/>
              <a:t>durch Klicken bearbeiten</a:t>
            </a:r>
          </a:p>
        </p:txBody>
      </p:sp>
      <p:sp>
        <p:nvSpPr>
          <p:cNvPr id="7" name="Fußzeilenplatzhalter 6"/>
          <p:cNvSpPr>
            <a:spLocks noGrp="1"/>
          </p:cNvSpPr>
          <p:nvPr>
            <p:ph type="ftr" sz="quarter" idx="3"/>
          </p:nvPr>
        </p:nvSpPr>
        <p:spPr>
          <a:xfrm>
            <a:off x="819150" y="4668839"/>
            <a:ext cx="3086100" cy="274637"/>
          </a:xfrm>
          <a:prstGeom prst="rect">
            <a:avLst/>
          </a:prstGeom>
        </p:spPr>
        <p:txBody>
          <a:bodyPr vert="horz" lIns="91440" tIns="45720" rIns="91440" bIns="45720" rtlCol="0" anchor="ctr"/>
          <a:lstStyle>
            <a:lvl1pPr algn="l">
              <a:defRPr sz="1100" b="0">
                <a:solidFill>
                  <a:schemeClr val="bg1"/>
                </a:solidFill>
              </a:defRPr>
            </a:lvl1pPr>
          </a:lstStyle>
          <a:p>
            <a:r>
              <a:rPr lang="de-DE"/>
              <a:t>TENDO</a:t>
            </a:r>
            <a:endParaRPr lang="de-DE" dirty="0"/>
          </a:p>
        </p:txBody>
      </p:sp>
      <p:sp>
        <p:nvSpPr>
          <p:cNvPr id="8" name="Textplatzhalter 7"/>
          <p:cNvSpPr>
            <a:spLocks noGrp="1"/>
          </p:cNvSpPr>
          <p:nvPr>
            <p:ph type="body" idx="1"/>
          </p:nvPr>
        </p:nvSpPr>
        <p:spPr>
          <a:xfrm>
            <a:off x="209550" y="1190627"/>
            <a:ext cx="4374000" cy="28548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p:txBody>
      </p:sp>
    </p:spTree>
    <p:custDataLst>
      <p:tags r:id="rId5"/>
    </p:custDataLst>
    <p:extLst>
      <p:ext uri="{BB962C8B-B14F-4D97-AF65-F5344CB8AC3E}">
        <p14:creationId xmlns:p14="http://schemas.microsoft.com/office/powerpoint/2010/main" val="3202786482"/>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0" r:id="rId3"/>
  </p:sldLayoutIdLst>
  <p:hf sldNum="0" hdr="0" ftr="0" dt="0"/>
  <p:txStyles>
    <p:titleStyle>
      <a:lvl1pPr algn="l" defTabSz="457171" rtl="0" eaLnBrk="1" latinLnBrk="0" hangingPunct="1">
        <a:spcBef>
          <a:spcPct val="0"/>
        </a:spcBef>
        <a:buNone/>
        <a:defRPr sz="2800" b="1" kern="1200">
          <a:solidFill>
            <a:srgbClr val="00446B"/>
          </a:solidFill>
          <a:latin typeface="+mj-lt"/>
          <a:ea typeface="+mj-ea"/>
          <a:cs typeface="+mj-cs"/>
        </a:defRPr>
      </a:lvl1pPr>
    </p:titleStyle>
    <p:bodyStyle>
      <a:lvl1pPr marL="0" indent="0" algn="l" defTabSz="457171" rtl="0" eaLnBrk="1" latinLnBrk="0" hangingPunct="1">
        <a:spcBef>
          <a:spcPct val="20000"/>
        </a:spcBef>
        <a:buFont typeface="Arial"/>
        <a:buNone/>
        <a:defRPr sz="2000" kern="1200">
          <a:solidFill>
            <a:srgbClr val="00446B"/>
          </a:solidFill>
          <a:latin typeface="+mn-lt"/>
          <a:ea typeface="+mn-ea"/>
          <a:cs typeface="+mn-cs"/>
        </a:defRPr>
      </a:lvl1pPr>
      <a:lvl2pPr marL="457170" indent="0" algn="l" defTabSz="457171" rtl="0" eaLnBrk="1" latinLnBrk="0" hangingPunct="1">
        <a:spcBef>
          <a:spcPct val="20000"/>
        </a:spcBef>
        <a:buFont typeface="Arial"/>
        <a:buNone/>
        <a:defRPr sz="1800" kern="1200">
          <a:solidFill>
            <a:srgbClr val="00446B"/>
          </a:solidFill>
          <a:latin typeface="+mn-lt"/>
          <a:ea typeface="+mn-ea"/>
          <a:cs typeface="+mn-cs"/>
        </a:defRPr>
      </a:lvl2pPr>
      <a:lvl3pPr marL="1142927" indent="-228585" algn="l" defTabSz="457171" rtl="0" eaLnBrk="1" latinLnBrk="0" hangingPunct="1">
        <a:spcBef>
          <a:spcPct val="20000"/>
        </a:spcBef>
        <a:buFont typeface="Arial"/>
        <a:buChar char="•"/>
        <a:defRPr sz="2000" kern="1200">
          <a:solidFill>
            <a:srgbClr val="00446B"/>
          </a:solidFill>
          <a:latin typeface="+mn-lt"/>
          <a:ea typeface="+mn-ea"/>
          <a:cs typeface="+mn-cs"/>
        </a:defRPr>
      </a:lvl3pPr>
      <a:lvl4pPr marL="1600098" indent="-228585" algn="l" defTabSz="457171" rtl="0" eaLnBrk="1" latinLnBrk="0" hangingPunct="1">
        <a:spcBef>
          <a:spcPct val="20000"/>
        </a:spcBef>
        <a:buFont typeface="Arial"/>
        <a:buChar char="–"/>
        <a:defRPr sz="1800" kern="1200">
          <a:solidFill>
            <a:srgbClr val="00446B"/>
          </a:solidFill>
          <a:latin typeface="+mn-lt"/>
          <a:ea typeface="+mn-ea"/>
          <a:cs typeface="+mn-cs"/>
        </a:defRPr>
      </a:lvl4pPr>
      <a:lvl5pPr marL="2057268" indent="-228585" algn="l" defTabSz="457171" rtl="0" eaLnBrk="1" latinLnBrk="0" hangingPunct="1">
        <a:spcBef>
          <a:spcPct val="20000"/>
        </a:spcBef>
        <a:buFont typeface="Arial"/>
        <a:buChar char="»"/>
        <a:defRPr sz="1800" kern="1200">
          <a:solidFill>
            <a:srgbClr val="00446B"/>
          </a:solidFill>
          <a:latin typeface="+mn-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aushaltsgerät, Computer, Frau, Laptop enthält.&#10;&#10;Automatisch generierte Beschreibung">
            <a:extLst>
              <a:ext uri="{FF2B5EF4-FFF2-40B4-BE49-F238E27FC236}">
                <a16:creationId xmlns:a16="http://schemas.microsoft.com/office/drawing/2014/main" id="{80D225CB-F252-4FB9-A51D-957862A031CF}"/>
              </a:ext>
            </a:extLst>
          </p:cNvPr>
          <p:cNvPicPr>
            <a:picLocks noChangeAspect="1"/>
          </p:cNvPicPr>
          <p:nvPr/>
        </p:nvPicPr>
        <p:blipFill>
          <a:blip r:embed="rId4"/>
          <a:stretch>
            <a:fillRect/>
          </a:stretch>
        </p:blipFill>
        <p:spPr>
          <a:xfrm>
            <a:off x="0" y="0"/>
            <a:ext cx="9144000" cy="4428744"/>
          </a:xfrm>
          <a:prstGeom prst="rect">
            <a:avLst/>
          </a:prstGeom>
        </p:spPr>
      </p:pic>
      <p:sp>
        <p:nvSpPr>
          <p:cNvPr id="50" name="Rechteck 49"/>
          <p:cNvSpPr/>
          <p:nvPr/>
        </p:nvSpPr>
        <p:spPr>
          <a:xfrm>
            <a:off x="0" y="3346073"/>
            <a:ext cx="9144000" cy="1081147"/>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1"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itel 1"/>
          <p:cNvSpPr txBox="1">
            <a:spLocks/>
          </p:cNvSpPr>
          <p:nvPr/>
        </p:nvSpPr>
        <p:spPr>
          <a:xfrm>
            <a:off x="230149" y="3441577"/>
            <a:ext cx="8858637" cy="839334"/>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defTabSz="457200">
              <a:spcBef>
                <a:spcPct val="0"/>
              </a:spcBef>
              <a:defRPr/>
            </a:pPr>
            <a:r>
              <a:rPr lang="de-DE" altLang="de-DE" sz="3000" b="1" dirty="0">
                <a:solidFill>
                  <a:srgbClr val="FFFFFF"/>
                </a:solidFill>
                <a:latin typeface="Calibri"/>
              </a:rPr>
              <a:t>Toolholding Systems</a:t>
            </a:r>
          </a:p>
          <a:p>
            <a:pPr marL="84138" defTabSz="457200">
              <a:spcBef>
                <a:spcPct val="0"/>
              </a:spcBef>
              <a:defRPr/>
            </a:pPr>
            <a:r>
              <a:rPr lang="de-DE" dirty="0" err="1">
                <a:solidFill>
                  <a:srgbClr val="FFFFFF"/>
                </a:solidFill>
                <a:latin typeface="Calibri"/>
              </a:rPr>
              <a:t>Mechanical</a:t>
            </a:r>
            <a:r>
              <a:rPr lang="de-DE" dirty="0">
                <a:solidFill>
                  <a:srgbClr val="FFFFFF"/>
                </a:solidFill>
                <a:latin typeface="Calibri"/>
              </a:rPr>
              <a:t> Toolholding Systems</a:t>
            </a:r>
          </a:p>
        </p:txBody>
      </p:sp>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pic>
        <p:nvPicPr>
          <p:cNvPr id="23" name="Grafik 22"/>
          <p:cNvPicPr>
            <a:picLocks noChangeAspect="1"/>
          </p:cNvPicPr>
          <p:nvPr/>
        </p:nvPicPr>
        <p:blipFill rotWithShape="1">
          <a:blip r:embed="rId6"/>
          <a:srcRect l="38113" b="2500"/>
          <a:stretch/>
        </p:blipFill>
        <p:spPr>
          <a:xfrm>
            <a:off x="471268" y="4714856"/>
            <a:ext cx="207512" cy="222904"/>
          </a:xfrm>
          <a:prstGeom prst="rect">
            <a:avLst/>
          </a:prstGeom>
        </p:spPr>
      </p:pic>
      <p:pic>
        <p:nvPicPr>
          <p:cNvPr id="7" name="Bild 4">
            <a:extLst>
              <a:ext uri="{FF2B5EF4-FFF2-40B4-BE49-F238E27FC236}">
                <a16:creationId xmlns:a16="http://schemas.microsoft.com/office/drawing/2014/main" id="{FF2BE00B-75A5-427F-855A-AFBD37CAD0AC}"/>
              </a:ext>
            </a:extLst>
          </p:cNvPr>
          <p:cNvPicPr>
            <a:picLocks noChangeAspect="1"/>
          </p:cNvPicPr>
          <p:nvPr/>
        </p:nvPicPr>
        <p:blipFill>
          <a:blip r:embed="rId7"/>
          <a:stretch>
            <a:fillRect/>
          </a:stretch>
        </p:blipFill>
        <p:spPr>
          <a:xfrm>
            <a:off x="0" y="4311870"/>
            <a:ext cx="9144000" cy="749300"/>
          </a:xfrm>
          <a:prstGeom prst="rect">
            <a:avLst/>
          </a:prstGeom>
        </p:spPr>
      </p:pic>
    </p:spTree>
    <p:custDataLst>
      <p:tags r:id="rId1"/>
    </p:custDataLst>
    <p:extLst>
      <p:ext uri="{BB962C8B-B14F-4D97-AF65-F5344CB8AC3E}">
        <p14:creationId xmlns:p14="http://schemas.microsoft.com/office/powerpoint/2010/main" val="359215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pPr fontAlgn="auto">
              <a:spcAft>
                <a:spcPts val="0"/>
              </a:spcAft>
              <a:defRPr/>
            </a:pPr>
            <a:r>
              <a:rPr lang="en-US" sz="2800" dirty="0"/>
              <a:t>Combination shell end mill adapters</a:t>
            </a:r>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245429" y="1144802"/>
            <a:ext cx="4217069" cy="2853895"/>
          </a:xfrm>
        </p:spPr>
        <p:txBody>
          <a:bodyPr anchor="ctr"/>
          <a:lstStyle/>
          <a:p>
            <a:pPr marL="742920" lvl="1" indent="-285750">
              <a:buFont typeface="Arial" panose="020B0604020202020204" pitchFamily="34" charset="0"/>
              <a:buChar char="•"/>
              <a:defRPr/>
            </a:pPr>
            <a:r>
              <a:rPr lang="en-US" sz="1400" dirty="0"/>
              <a:t>The combination shell end mill adapter is a mechanical stationary chuck for rapid clamping of milling cutters with a longitudinal or crosswise slot</a:t>
            </a:r>
          </a:p>
          <a:p>
            <a:pPr marL="742920" lvl="1" indent="-285750">
              <a:buFont typeface="Arial" panose="020B0604020202020204" pitchFamily="34" charset="0"/>
              <a:buChar char="•"/>
              <a:defRPr/>
            </a:pPr>
            <a:r>
              <a:rPr lang="en-US" sz="1400" dirty="0"/>
              <a:t>Clamping screw and driving keys are included in the scope of delivery</a:t>
            </a:r>
          </a:p>
        </p:txBody>
      </p:sp>
      <p:pic>
        <p:nvPicPr>
          <p:cNvPr id="7" name="Picture 10" descr="http://www.schunk.int/pimexport/IM0008105.jpg">
            <a:extLst>
              <a:ext uri="{FF2B5EF4-FFF2-40B4-BE49-F238E27FC236}">
                <a16:creationId xmlns:a16="http://schemas.microsoft.com/office/drawing/2014/main" id="{693EDB8A-07E8-42D7-95B2-DAC0B89928E6}"/>
              </a:ext>
            </a:extLst>
          </p:cNvPr>
          <p:cNvPicPr>
            <a:picLocks noChangeAspect="1" noChangeArrowheads="1"/>
          </p:cNvPicPr>
          <p:nvPr/>
        </p:nvPicPr>
        <p:blipFill>
          <a:blip r:embed="rId2" cstate="print"/>
          <a:srcRect/>
          <a:stretch>
            <a:fillRect/>
          </a:stretch>
        </p:blipFill>
        <p:spPr bwMode="auto">
          <a:xfrm>
            <a:off x="1619147" y="949120"/>
            <a:ext cx="1552678" cy="3245257"/>
          </a:xfrm>
          <a:prstGeom prst="rect">
            <a:avLst/>
          </a:prstGeom>
          <a:noFill/>
          <a:ln w="9525">
            <a:noFill/>
            <a:miter lim="800000"/>
            <a:headEnd/>
            <a:tailEnd/>
          </a:ln>
        </p:spPr>
      </p:pic>
    </p:spTree>
    <p:extLst>
      <p:ext uri="{BB962C8B-B14F-4D97-AF65-F5344CB8AC3E}">
        <p14:creationId xmlns:p14="http://schemas.microsoft.com/office/powerpoint/2010/main" val="281001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r>
              <a:rPr lang="de-DE" dirty="0" err="1">
                <a:latin typeface="Calibri" pitchFamily="34" charset="0"/>
                <a:ea typeface="Calibri" pitchFamily="34" charset="0"/>
                <a:cs typeface="Calibri" pitchFamily="34" charset="0"/>
              </a:rPr>
              <a:t>Milling</a:t>
            </a:r>
            <a:r>
              <a:rPr lang="de-DE" dirty="0">
                <a:latin typeface="Calibri" pitchFamily="34" charset="0"/>
                <a:ea typeface="Calibri" pitchFamily="34" charset="0"/>
                <a:cs typeface="Calibri" pitchFamily="34" charset="0"/>
              </a:rPr>
              <a:t> </a:t>
            </a:r>
            <a:r>
              <a:rPr lang="de-DE" dirty="0" err="1">
                <a:latin typeface="Calibri" pitchFamily="34" charset="0"/>
                <a:ea typeface="Calibri" pitchFamily="34" charset="0"/>
                <a:cs typeface="Calibri" pitchFamily="34" charset="0"/>
              </a:rPr>
              <a:t>cutter</a:t>
            </a:r>
            <a:r>
              <a:rPr lang="de-DE" dirty="0">
                <a:latin typeface="Calibri" pitchFamily="34" charset="0"/>
                <a:ea typeface="Calibri" pitchFamily="34" charset="0"/>
                <a:cs typeface="Calibri" pitchFamily="34" charset="0"/>
              </a:rPr>
              <a:t> </a:t>
            </a:r>
            <a:r>
              <a:rPr lang="de-DE" dirty="0" err="1">
                <a:latin typeface="Calibri" pitchFamily="34" charset="0"/>
                <a:ea typeface="Calibri" pitchFamily="34" charset="0"/>
                <a:cs typeface="Calibri" pitchFamily="34" charset="0"/>
              </a:rPr>
              <a:t>mounting</a:t>
            </a:r>
            <a:r>
              <a:rPr lang="de-DE" dirty="0">
                <a:latin typeface="Calibri" pitchFamily="34" charset="0"/>
                <a:ea typeface="Calibri" pitchFamily="34" charset="0"/>
                <a:cs typeface="Calibri" pitchFamily="34" charset="0"/>
              </a:rPr>
              <a:t> – </a:t>
            </a:r>
            <a:r>
              <a:rPr lang="de-DE" dirty="0" err="1">
                <a:latin typeface="Calibri" pitchFamily="34" charset="0"/>
                <a:ea typeface="Calibri" pitchFamily="34" charset="0"/>
                <a:cs typeface="Calibri" pitchFamily="34" charset="0"/>
              </a:rPr>
              <a:t>cylindrical</a:t>
            </a:r>
            <a:r>
              <a:rPr lang="de-DE" dirty="0">
                <a:latin typeface="Calibri" pitchFamily="34" charset="0"/>
                <a:ea typeface="Calibri" pitchFamily="34" charset="0"/>
                <a:cs typeface="Calibri" pitchFamily="34" charset="0"/>
              </a:rPr>
              <a:t>/</a:t>
            </a:r>
            <a:r>
              <a:rPr lang="de-DE" dirty="0" err="1">
                <a:latin typeface="Calibri" pitchFamily="34" charset="0"/>
                <a:ea typeface="Calibri" pitchFamily="34" charset="0"/>
                <a:cs typeface="Calibri" pitchFamily="34" charset="0"/>
              </a:rPr>
              <a:t>conical</a:t>
            </a:r>
            <a:r>
              <a:rPr lang="de-DE" dirty="0">
                <a:latin typeface="Calibri" pitchFamily="34" charset="0"/>
                <a:ea typeface="Calibri" pitchFamily="34" charset="0"/>
                <a:cs typeface="Calibri" pitchFamily="34" charset="0"/>
              </a:rPr>
              <a:t> </a:t>
            </a:r>
            <a:r>
              <a:rPr lang="de-DE" dirty="0" err="1">
                <a:latin typeface="Calibri" pitchFamily="34" charset="0"/>
                <a:ea typeface="Calibri" pitchFamily="34" charset="0"/>
                <a:cs typeface="Calibri" pitchFamily="34" charset="0"/>
              </a:rPr>
              <a:t>version</a:t>
            </a:r>
            <a:endParaRPr lang="en-US" dirty="0"/>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245429" y="1144802"/>
            <a:ext cx="4217069" cy="2853895"/>
          </a:xfrm>
        </p:spPr>
        <p:txBody>
          <a:bodyPr anchor="ctr"/>
          <a:lstStyle/>
          <a:p>
            <a:pPr marL="742920" lvl="1" indent="-285750">
              <a:buFont typeface="Arial" panose="020B0604020202020204" pitchFamily="34" charset="0"/>
              <a:buChar char="•"/>
              <a:defRPr/>
            </a:pPr>
            <a:r>
              <a:rPr lang="en-US" sz="1400" dirty="0"/>
              <a:t>Arbor for clamping screw-in milling cutters with thread</a:t>
            </a:r>
            <a:endParaRPr lang="en-US" dirty="0"/>
          </a:p>
        </p:txBody>
      </p:sp>
      <p:pic>
        <p:nvPicPr>
          <p:cNvPr id="5" name="Grafik 4">
            <a:extLst>
              <a:ext uri="{FF2B5EF4-FFF2-40B4-BE49-F238E27FC236}">
                <a16:creationId xmlns:a16="http://schemas.microsoft.com/office/drawing/2014/main" id="{DDBAF384-F760-4292-A887-5448C419E0BD}"/>
              </a:ext>
            </a:extLst>
          </p:cNvPr>
          <p:cNvPicPr>
            <a:picLocks noChangeAspect="1"/>
          </p:cNvPicPr>
          <p:nvPr/>
        </p:nvPicPr>
        <p:blipFill>
          <a:blip r:embed="rId2"/>
          <a:stretch>
            <a:fillRect/>
          </a:stretch>
        </p:blipFill>
        <p:spPr>
          <a:xfrm>
            <a:off x="366635" y="1144802"/>
            <a:ext cx="1576590" cy="3019003"/>
          </a:xfrm>
          <a:prstGeom prst="rect">
            <a:avLst/>
          </a:prstGeom>
        </p:spPr>
      </p:pic>
      <p:pic>
        <p:nvPicPr>
          <p:cNvPr id="8" name="Grafik 7">
            <a:extLst>
              <a:ext uri="{FF2B5EF4-FFF2-40B4-BE49-F238E27FC236}">
                <a16:creationId xmlns:a16="http://schemas.microsoft.com/office/drawing/2014/main" id="{49BCC689-1FD4-44D9-96DA-0B7307B4CBF0}"/>
              </a:ext>
            </a:extLst>
          </p:cNvPr>
          <p:cNvPicPr>
            <a:picLocks noChangeAspect="1"/>
          </p:cNvPicPr>
          <p:nvPr/>
        </p:nvPicPr>
        <p:blipFill>
          <a:blip r:embed="rId3"/>
          <a:stretch>
            <a:fillRect/>
          </a:stretch>
        </p:blipFill>
        <p:spPr>
          <a:xfrm>
            <a:off x="2383023" y="1662996"/>
            <a:ext cx="1418141" cy="2500809"/>
          </a:xfrm>
          <a:prstGeom prst="rect">
            <a:avLst/>
          </a:prstGeom>
        </p:spPr>
      </p:pic>
    </p:spTree>
    <p:extLst>
      <p:ext uri="{BB962C8B-B14F-4D97-AF65-F5344CB8AC3E}">
        <p14:creationId xmlns:p14="http://schemas.microsoft.com/office/powerpoint/2010/main" val="406781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pPr fontAlgn="auto">
              <a:spcAft>
                <a:spcPts val="0"/>
              </a:spcAft>
              <a:defRPr/>
            </a:pPr>
            <a:r>
              <a:rPr lang="de-DE" sz="2800" dirty="0"/>
              <a:t>CNC </a:t>
            </a:r>
            <a:r>
              <a:rPr lang="de-DE" sz="2800" dirty="0" err="1"/>
              <a:t>short</a:t>
            </a:r>
            <a:r>
              <a:rPr lang="de-DE" sz="2800" dirty="0"/>
              <a:t> </a:t>
            </a:r>
            <a:r>
              <a:rPr lang="de-DE" sz="2800" dirty="0" err="1"/>
              <a:t>drill</a:t>
            </a:r>
            <a:r>
              <a:rPr lang="de-DE" sz="2800" dirty="0"/>
              <a:t> </a:t>
            </a:r>
            <a:r>
              <a:rPr lang="de-DE" sz="2800" dirty="0" err="1"/>
              <a:t>chucks</a:t>
            </a:r>
            <a:endParaRPr lang="de-DE" sz="2800" dirty="0"/>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3810001" y="1144802"/>
            <a:ext cx="4652498" cy="2853895"/>
          </a:xfrm>
        </p:spPr>
        <p:txBody>
          <a:bodyPr anchor="ctr">
            <a:normAutofit/>
          </a:bodyPr>
          <a:lstStyle/>
          <a:p>
            <a:pPr marL="742920" lvl="1" indent="-285750">
              <a:buFont typeface="Arial" panose="020B0604020202020204" pitchFamily="34" charset="0"/>
              <a:buChar char="•"/>
              <a:defRPr/>
            </a:pPr>
            <a:r>
              <a:rPr lang="en-US" sz="1500" dirty="0"/>
              <a:t>CNC short drill chucks are suitable for clamping tools with a cylindrical shank in machining centers or CNC machines. Uninterrupted and quick tool change for tools with 1 to 16 mm shank diameters is possible in the machine – even with internal coolant supply. Scope of delivery with Allen key</a:t>
            </a:r>
          </a:p>
        </p:txBody>
      </p:sp>
      <p:pic>
        <p:nvPicPr>
          <p:cNvPr id="5" name="Picture 12" descr="http://www.schunk.int/pimexport/IM0008107.jpg">
            <a:extLst>
              <a:ext uri="{FF2B5EF4-FFF2-40B4-BE49-F238E27FC236}">
                <a16:creationId xmlns:a16="http://schemas.microsoft.com/office/drawing/2014/main" id="{BDCCF6C7-19F7-4275-85EB-71D5175BF3CE}"/>
              </a:ext>
            </a:extLst>
          </p:cNvPr>
          <p:cNvPicPr>
            <a:picLocks noChangeAspect="1" noChangeArrowheads="1"/>
          </p:cNvPicPr>
          <p:nvPr/>
        </p:nvPicPr>
        <p:blipFill>
          <a:blip r:embed="rId2" cstate="print"/>
          <a:srcRect/>
          <a:stretch>
            <a:fillRect/>
          </a:stretch>
        </p:blipFill>
        <p:spPr bwMode="auto">
          <a:xfrm>
            <a:off x="1964192" y="861499"/>
            <a:ext cx="1533751" cy="3420500"/>
          </a:xfrm>
          <a:prstGeom prst="rect">
            <a:avLst/>
          </a:prstGeom>
          <a:noFill/>
          <a:ln w="9525">
            <a:noFill/>
            <a:miter lim="800000"/>
            <a:headEnd/>
            <a:tailEnd/>
          </a:ln>
        </p:spPr>
      </p:pic>
    </p:spTree>
    <p:extLst>
      <p:ext uri="{BB962C8B-B14F-4D97-AF65-F5344CB8AC3E}">
        <p14:creationId xmlns:p14="http://schemas.microsoft.com/office/powerpoint/2010/main" val="138754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err="1"/>
              <a:t>Product</a:t>
            </a:r>
            <a:r>
              <a:rPr lang="de-DE" dirty="0"/>
              <a:t> </a:t>
            </a:r>
            <a:r>
              <a:rPr lang="de-DE" dirty="0" err="1"/>
              <a:t>overview</a:t>
            </a:r>
            <a:endParaRPr lang="de-DE" dirty="0">
              <a:solidFill>
                <a:schemeClr val="bg1"/>
              </a:solidFill>
            </a:endParaRPr>
          </a:p>
        </p:txBody>
      </p:sp>
      <p:pic>
        <p:nvPicPr>
          <p:cNvPr id="8" name="Grafik 7">
            <a:extLst>
              <a:ext uri="{FF2B5EF4-FFF2-40B4-BE49-F238E27FC236}">
                <a16:creationId xmlns:a16="http://schemas.microsoft.com/office/drawing/2014/main" id="{CF218251-1F54-4F8F-B645-724C64C6633A}"/>
              </a:ext>
            </a:extLst>
          </p:cNvPr>
          <p:cNvPicPr>
            <a:picLocks noChangeAspect="1"/>
          </p:cNvPicPr>
          <p:nvPr/>
        </p:nvPicPr>
        <p:blipFill>
          <a:blip r:embed="rId3"/>
          <a:stretch>
            <a:fillRect/>
          </a:stretch>
        </p:blipFill>
        <p:spPr>
          <a:xfrm>
            <a:off x="4849861" y="796705"/>
            <a:ext cx="4243975" cy="2956955"/>
          </a:xfrm>
          <a:prstGeom prst="rect">
            <a:avLst/>
          </a:prstGeom>
        </p:spPr>
      </p:pic>
      <p:cxnSp>
        <p:nvCxnSpPr>
          <p:cNvPr id="9" name="Gewinkelte Verbindung 10">
            <a:extLst>
              <a:ext uri="{FF2B5EF4-FFF2-40B4-BE49-F238E27FC236}">
                <a16:creationId xmlns:a16="http://schemas.microsoft.com/office/drawing/2014/main" id="{076881A4-4732-4195-9307-8614596FCC9D}"/>
              </a:ext>
            </a:extLst>
          </p:cNvPr>
          <p:cNvCxnSpPr>
            <a:cxnSpLocks/>
          </p:cNvCxnSpPr>
          <p:nvPr/>
        </p:nvCxnSpPr>
        <p:spPr>
          <a:xfrm rot="10800000">
            <a:off x="1004935" y="2975064"/>
            <a:ext cx="1965748" cy="763561"/>
          </a:xfrm>
          <a:prstGeom prst="bentConnector3">
            <a:avLst>
              <a:gd name="adj1" fmla="val 50000"/>
            </a:avLst>
          </a:prstGeom>
          <a:ln w="19050">
            <a:solidFill>
              <a:srgbClr val="009EE0"/>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1" name="Textfeld 10">
            <a:extLst>
              <a:ext uri="{FF2B5EF4-FFF2-40B4-BE49-F238E27FC236}">
                <a16:creationId xmlns:a16="http://schemas.microsoft.com/office/drawing/2014/main" id="{9E4050B1-5FCD-4071-A5FE-98475739A3D5}"/>
              </a:ext>
            </a:extLst>
          </p:cNvPr>
          <p:cNvSpPr txBox="1"/>
          <p:nvPr/>
        </p:nvSpPr>
        <p:spPr>
          <a:xfrm>
            <a:off x="209550" y="1153316"/>
            <a:ext cx="2289206" cy="1692771"/>
          </a:xfrm>
          <a:prstGeom prst="rect">
            <a:avLst/>
          </a:prstGeom>
          <a:noFill/>
        </p:spPr>
        <p:txBody>
          <a:bodyPr wrap="square" rtlCol="0">
            <a:spAutoFit/>
          </a:bodyPr>
          <a:lstStyle/>
          <a:p>
            <a:r>
              <a:rPr lang="en-US" sz="1300" dirty="0">
                <a:solidFill>
                  <a:srgbClr val="00446B"/>
                </a:solidFill>
              </a:rPr>
              <a:t>SCHUNK CELSIO </a:t>
            </a:r>
            <a:r>
              <a:rPr lang="en-US" sz="1300" dirty="0" err="1">
                <a:solidFill>
                  <a:srgbClr val="00446B"/>
                </a:solidFill>
              </a:rPr>
              <a:t>heatshrink</a:t>
            </a:r>
            <a:r>
              <a:rPr lang="en-US" sz="1300" dirty="0">
                <a:solidFill>
                  <a:srgbClr val="00446B"/>
                </a:solidFill>
              </a:rPr>
              <a:t> chucks and extensions together with the</a:t>
            </a:r>
          </a:p>
          <a:p>
            <a:r>
              <a:rPr lang="en-US" sz="1300" dirty="0">
                <a:solidFill>
                  <a:srgbClr val="00446B"/>
                </a:solidFill>
              </a:rPr>
              <a:t>extensive range of mechanical tool</a:t>
            </a:r>
          </a:p>
          <a:p>
            <a:r>
              <a:rPr lang="en-US" sz="1300" dirty="0">
                <a:solidFill>
                  <a:srgbClr val="00446B"/>
                </a:solidFill>
              </a:rPr>
              <a:t>toolholders form the basis of the SCHUNK Total Tooling</a:t>
            </a:r>
          </a:p>
          <a:p>
            <a:r>
              <a:rPr lang="en-US" sz="1300" dirty="0">
                <a:solidFill>
                  <a:srgbClr val="00446B"/>
                </a:solidFill>
              </a:rPr>
              <a:t>complete program</a:t>
            </a:r>
            <a:endParaRPr lang="de-DE" sz="1300" dirty="0">
              <a:solidFill>
                <a:srgbClr val="00446B"/>
              </a:solidFill>
            </a:endParaRPr>
          </a:p>
        </p:txBody>
      </p:sp>
      <p:pic>
        <p:nvPicPr>
          <p:cNvPr id="4" name="Grafik 3">
            <a:extLst>
              <a:ext uri="{FF2B5EF4-FFF2-40B4-BE49-F238E27FC236}">
                <a16:creationId xmlns:a16="http://schemas.microsoft.com/office/drawing/2014/main" id="{4F21F900-5B84-4A11-A2E4-22840DAB0B76}"/>
              </a:ext>
            </a:extLst>
          </p:cNvPr>
          <p:cNvPicPr>
            <a:picLocks noChangeAspect="1"/>
          </p:cNvPicPr>
          <p:nvPr/>
        </p:nvPicPr>
        <p:blipFill>
          <a:blip r:embed="rId4"/>
          <a:stretch>
            <a:fillRect/>
          </a:stretch>
        </p:blipFill>
        <p:spPr>
          <a:xfrm>
            <a:off x="3084983" y="620883"/>
            <a:ext cx="1750166" cy="3536233"/>
          </a:xfrm>
          <a:prstGeom prst="rect">
            <a:avLst/>
          </a:prstGeom>
        </p:spPr>
      </p:pic>
    </p:spTree>
    <p:custDataLst>
      <p:tags r:id="rId1"/>
    </p:custDataLst>
    <p:extLst>
      <p:ext uri="{BB962C8B-B14F-4D97-AF65-F5344CB8AC3E}">
        <p14:creationId xmlns:p14="http://schemas.microsoft.com/office/powerpoint/2010/main" val="301959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D6DBC654-F0AF-42AF-BC93-77A9F9267BCE}"/>
              </a:ext>
            </a:extLst>
          </p:cNvPr>
          <p:cNvSpPr>
            <a:spLocks noGrp="1"/>
          </p:cNvSpPr>
          <p:nvPr>
            <p:ph type="title"/>
          </p:nvPr>
        </p:nvSpPr>
        <p:spPr>
          <a:xfrm>
            <a:off x="209550" y="160339"/>
            <a:ext cx="7886700" cy="864000"/>
          </a:xfrm>
        </p:spPr>
        <p:txBody>
          <a:bodyPr>
            <a:normAutofit/>
          </a:bodyPr>
          <a:lstStyle/>
          <a:p>
            <a:r>
              <a:rPr lang="de-DE" dirty="0" err="1"/>
              <a:t>Mechanical</a:t>
            </a:r>
            <a:r>
              <a:rPr lang="de-DE" dirty="0"/>
              <a:t> toolholder</a:t>
            </a:r>
          </a:p>
        </p:txBody>
      </p:sp>
      <p:pic>
        <p:nvPicPr>
          <p:cNvPr id="9" name="Picture 4" descr="http://www.schunk.int/pimexport/IM0008098.jpg">
            <a:extLst>
              <a:ext uri="{FF2B5EF4-FFF2-40B4-BE49-F238E27FC236}">
                <a16:creationId xmlns:a16="http://schemas.microsoft.com/office/drawing/2014/main" id="{E05DFAF2-875B-4FDE-A7E8-BB838464B954}"/>
              </a:ext>
            </a:extLst>
          </p:cNvPr>
          <p:cNvPicPr>
            <a:picLocks noChangeAspect="1" noChangeArrowheads="1"/>
          </p:cNvPicPr>
          <p:nvPr/>
        </p:nvPicPr>
        <p:blipFill>
          <a:blip r:embed="rId3" cstate="print"/>
          <a:srcRect/>
          <a:stretch>
            <a:fillRect/>
          </a:stretch>
        </p:blipFill>
        <p:spPr bwMode="auto">
          <a:xfrm>
            <a:off x="321383" y="866093"/>
            <a:ext cx="1694742" cy="2772229"/>
          </a:xfrm>
          <a:prstGeom prst="rect">
            <a:avLst/>
          </a:prstGeom>
          <a:noFill/>
          <a:ln w="9525">
            <a:noFill/>
            <a:miter lim="800000"/>
            <a:headEnd/>
            <a:tailEnd/>
          </a:ln>
        </p:spPr>
      </p:pic>
      <p:pic>
        <p:nvPicPr>
          <p:cNvPr id="10" name="Picture 6" descr="http://www.schunk.int/pimexport/IM0008101.jpg">
            <a:extLst>
              <a:ext uri="{FF2B5EF4-FFF2-40B4-BE49-F238E27FC236}">
                <a16:creationId xmlns:a16="http://schemas.microsoft.com/office/drawing/2014/main" id="{7C7DBD33-D54E-4FE1-9FC2-5FB7212A4552}"/>
              </a:ext>
            </a:extLst>
          </p:cNvPr>
          <p:cNvPicPr>
            <a:picLocks noChangeAspect="1" noChangeArrowheads="1"/>
          </p:cNvPicPr>
          <p:nvPr/>
        </p:nvPicPr>
        <p:blipFill>
          <a:blip r:embed="rId4" cstate="print"/>
          <a:srcRect/>
          <a:stretch>
            <a:fillRect/>
          </a:stretch>
        </p:blipFill>
        <p:spPr bwMode="auto">
          <a:xfrm>
            <a:off x="3887794" y="823230"/>
            <a:ext cx="1621646" cy="2772229"/>
          </a:xfrm>
          <a:prstGeom prst="rect">
            <a:avLst/>
          </a:prstGeom>
          <a:noFill/>
          <a:ln w="9525">
            <a:noFill/>
            <a:miter lim="800000"/>
            <a:headEnd/>
            <a:tailEnd/>
          </a:ln>
        </p:spPr>
      </p:pic>
      <p:pic>
        <p:nvPicPr>
          <p:cNvPr id="11" name="Picture 8" descr="http://www.schunk.int/pimexport/IM0008106.jpg">
            <a:extLst>
              <a:ext uri="{FF2B5EF4-FFF2-40B4-BE49-F238E27FC236}">
                <a16:creationId xmlns:a16="http://schemas.microsoft.com/office/drawing/2014/main" id="{E752CCB2-D947-4655-B4D7-A8E32BD1C2A6}"/>
              </a:ext>
            </a:extLst>
          </p:cNvPr>
          <p:cNvPicPr>
            <a:picLocks noChangeAspect="1" noChangeArrowheads="1"/>
          </p:cNvPicPr>
          <p:nvPr/>
        </p:nvPicPr>
        <p:blipFill>
          <a:blip r:embed="rId5" cstate="print"/>
          <a:srcRect/>
          <a:stretch>
            <a:fillRect/>
          </a:stretch>
        </p:blipFill>
        <p:spPr bwMode="auto">
          <a:xfrm>
            <a:off x="7277066" y="718455"/>
            <a:ext cx="1442967" cy="2772229"/>
          </a:xfrm>
          <a:prstGeom prst="rect">
            <a:avLst/>
          </a:prstGeom>
          <a:noFill/>
          <a:ln w="9525">
            <a:noFill/>
            <a:miter lim="800000"/>
            <a:headEnd/>
            <a:tailEnd/>
          </a:ln>
        </p:spPr>
      </p:pic>
      <p:pic>
        <p:nvPicPr>
          <p:cNvPr id="12" name="Picture 10" descr="http://www.schunk.int/pimexport/IM0008105.jpg">
            <a:extLst>
              <a:ext uri="{FF2B5EF4-FFF2-40B4-BE49-F238E27FC236}">
                <a16:creationId xmlns:a16="http://schemas.microsoft.com/office/drawing/2014/main" id="{3D0B872C-BDC5-4FCF-B29A-109ADCE0B61F}"/>
              </a:ext>
            </a:extLst>
          </p:cNvPr>
          <p:cNvPicPr>
            <a:picLocks noChangeAspect="1" noChangeArrowheads="1"/>
          </p:cNvPicPr>
          <p:nvPr/>
        </p:nvPicPr>
        <p:blipFill>
          <a:blip r:embed="rId6" cstate="print"/>
          <a:srcRect/>
          <a:stretch>
            <a:fillRect/>
          </a:stretch>
        </p:blipFill>
        <p:spPr bwMode="auto">
          <a:xfrm>
            <a:off x="2309374" y="1597253"/>
            <a:ext cx="1326555" cy="2772229"/>
          </a:xfrm>
          <a:prstGeom prst="rect">
            <a:avLst/>
          </a:prstGeom>
          <a:noFill/>
          <a:ln w="9525">
            <a:noFill/>
            <a:miter lim="800000"/>
            <a:headEnd/>
            <a:tailEnd/>
          </a:ln>
        </p:spPr>
      </p:pic>
      <p:pic>
        <p:nvPicPr>
          <p:cNvPr id="14" name="Picture 12" descr="http://www.schunk.int/pimexport/IM0008107.jpg">
            <a:extLst>
              <a:ext uri="{FF2B5EF4-FFF2-40B4-BE49-F238E27FC236}">
                <a16:creationId xmlns:a16="http://schemas.microsoft.com/office/drawing/2014/main" id="{74326021-F030-4A84-925A-16C3ED6A2755}"/>
              </a:ext>
            </a:extLst>
          </p:cNvPr>
          <p:cNvPicPr>
            <a:picLocks noChangeAspect="1" noChangeArrowheads="1"/>
          </p:cNvPicPr>
          <p:nvPr/>
        </p:nvPicPr>
        <p:blipFill>
          <a:blip r:embed="rId7" cstate="print"/>
          <a:srcRect/>
          <a:stretch>
            <a:fillRect/>
          </a:stretch>
        </p:blipFill>
        <p:spPr bwMode="auto">
          <a:xfrm>
            <a:off x="5771938" y="1548041"/>
            <a:ext cx="1242630" cy="27722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5993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83ADD-B44B-4523-8EED-698A50748630}"/>
              </a:ext>
            </a:extLst>
          </p:cNvPr>
          <p:cNvSpPr>
            <a:spLocks noGrp="1"/>
          </p:cNvSpPr>
          <p:nvPr>
            <p:ph type="title"/>
          </p:nvPr>
        </p:nvSpPr>
        <p:spPr/>
        <p:txBody>
          <a:bodyPr/>
          <a:lstStyle/>
          <a:p>
            <a:r>
              <a:rPr lang="de-DE" dirty="0" err="1"/>
              <a:t>Mechanical</a:t>
            </a:r>
            <a:r>
              <a:rPr lang="de-DE" dirty="0"/>
              <a:t> toolholder</a:t>
            </a:r>
            <a:endParaRPr lang="en-US" dirty="0"/>
          </a:p>
        </p:txBody>
      </p:sp>
      <p:sp>
        <p:nvSpPr>
          <p:cNvPr id="3" name="Textplatzhalter 2">
            <a:extLst>
              <a:ext uri="{FF2B5EF4-FFF2-40B4-BE49-F238E27FC236}">
                <a16:creationId xmlns:a16="http://schemas.microsoft.com/office/drawing/2014/main" id="{9404D628-F2A5-461C-8DC8-2D7DF85CCD7B}"/>
              </a:ext>
            </a:extLst>
          </p:cNvPr>
          <p:cNvSpPr>
            <a:spLocks noGrp="1"/>
          </p:cNvSpPr>
          <p:nvPr>
            <p:ph type="body" sz="quarter" idx="12"/>
          </p:nvPr>
        </p:nvSpPr>
        <p:spPr/>
        <p:txBody>
          <a:bodyPr anchor="ctr">
            <a:normAutofit fontScale="92500" lnSpcReduction="20000"/>
          </a:bodyPr>
          <a:lstStyle/>
          <a:p>
            <a:pPr marL="0" fontAlgn="auto">
              <a:spcAft>
                <a:spcPts val="0"/>
              </a:spcAft>
              <a:buFont typeface="Arial"/>
              <a:buNone/>
              <a:defRPr/>
            </a:pPr>
            <a:r>
              <a:rPr lang="en-US" sz="1400" dirty="0"/>
              <a:t>SCHUNK offers with:</a:t>
            </a:r>
          </a:p>
          <a:p>
            <a:pPr marL="0" fontAlgn="auto">
              <a:spcAft>
                <a:spcPts val="0"/>
              </a:spcAft>
              <a:buFont typeface="Arial"/>
              <a:buNone/>
              <a:defRPr/>
            </a:pPr>
            <a:endParaRPr lang="en-US" sz="1400" dirty="0"/>
          </a:p>
          <a:p>
            <a:pPr marL="285750" indent="-285750" fontAlgn="auto">
              <a:spcAft>
                <a:spcPts val="0"/>
              </a:spcAft>
              <a:buFont typeface="Arial" panose="020B0604020202020204" pitchFamily="34" charset="0"/>
              <a:buChar char="•"/>
              <a:defRPr/>
            </a:pPr>
            <a:r>
              <a:rPr lang="de-DE" sz="1400" dirty="0"/>
              <a:t>ER </a:t>
            </a:r>
            <a:r>
              <a:rPr lang="de-DE" sz="1400" dirty="0" err="1"/>
              <a:t>collet</a:t>
            </a:r>
            <a:r>
              <a:rPr lang="de-DE" sz="1400" dirty="0"/>
              <a:t> </a:t>
            </a:r>
            <a:r>
              <a:rPr lang="de-DE" sz="1400" dirty="0" err="1"/>
              <a:t>chucks</a:t>
            </a:r>
            <a:r>
              <a:rPr lang="de-DE" sz="1400" dirty="0"/>
              <a:t> / ER Mini</a:t>
            </a:r>
          </a:p>
          <a:p>
            <a:pPr marL="285750" indent="-285750" fontAlgn="auto">
              <a:spcAft>
                <a:spcPts val="0"/>
              </a:spcAft>
              <a:buFont typeface="Arial" panose="020B0604020202020204" pitchFamily="34" charset="0"/>
              <a:buChar char="•"/>
              <a:defRPr/>
            </a:pPr>
            <a:r>
              <a:rPr lang="de-DE" sz="1400" dirty="0"/>
              <a:t>ER P </a:t>
            </a:r>
            <a:r>
              <a:rPr lang="de-DE" sz="1400" dirty="0" err="1"/>
              <a:t>precision</a:t>
            </a:r>
            <a:r>
              <a:rPr lang="de-DE" sz="1400" dirty="0"/>
              <a:t> </a:t>
            </a:r>
            <a:r>
              <a:rPr lang="de-DE" sz="1400" dirty="0" err="1"/>
              <a:t>collet</a:t>
            </a:r>
            <a:r>
              <a:rPr lang="de-DE" sz="1400" dirty="0"/>
              <a:t> </a:t>
            </a:r>
            <a:r>
              <a:rPr lang="de-DE" sz="1400" dirty="0" err="1"/>
              <a:t>chucks</a:t>
            </a:r>
            <a:endParaRPr lang="de-DE" sz="1400" dirty="0"/>
          </a:p>
          <a:p>
            <a:pPr marL="285750" indent="-285750" fontAlgn="auto">
              <a:spcAft>
                <a:spcPts val="0"/>
              </a:spcAft>
              <a:buFont typeface="Arial" panose="020B0604020202020204" pitchFamily="34" charset="0"/>
              <a:buChar char="•"/>
              <a:defRPr/>
            </a:pPr>
            <a:r>
              <a:rPr lang="en-US" sz="1400" dirty="0"/>
              <a:t>Weldon chucks</a:t>
            </a:r>
          </a:p>
          <a:p>
            <a:pPr marL="285750" indent="-285750" fontAlgn="auto">
              <a:spcAft>
                <a:spcPts val="0"/>
              </a:spcAft>
              <a:buFont typeface="Arial" panose="020B0604020202020204" pitchFamily="34" charset="0"/>
              <a:buChar char="•"/>
              <a:defRPr/>
            </a:pPr>
            <a:r>
              <a:rPr lang="en-US" sz="1400" dirty="0"/>
              <a:t>Whistle-Notch chucks</a:t>
            </a:r>
          </a:p>
          <a:p>
            <a:pPr marL="285750" indent="-285750">
              <a:buFont typeface="Arial" panose="020B0604020202020204" pitchFamily="34" charset="0"/>
              <a:buChar char="•"/>
              <a:defRPr/>
            </a:pPr>
            <a:r>
              <a:rPr lang="de-DE" sz="1400" dirty="0"/>
              <a:t>Face </a:t>
            </a:r>
            <a:r>
              <a:rPr lang="de-DE" sz="1400" dirty="0" err="1"/>
              <a:t>mill</a:t>
            </a:r>
            <a:r>
              <a:rPr lang="de-DE" sz="1400" dirty="0"/>
              <a:t> </a:t>
            </a:r>
            <a:r>
              <a:rPr lang="de-DE" sz="1400" dirty="0" err="1"/>
              <a:t>arbors</a:t>
            </a:r>
            <a:endParaRPr lang="en-US" sz="1400" dirty="0"/>
          </a:p>
          <a:p>
            <a:pPr marL="285750" indent="-285750" fontAlgn="auto">
              <a:spcAft>
                <a:spcPts val="0"/>
              </a:spcAft>
              <a:buFont typeface="Arial" panose="020B0604020202020204" pitchFamily="34" charset="0"/>
              <a:buChar char="•"/>
              <a:defRPr/>
            </a:pPr>
            <a:r>
              <a:rPr lang="en-US" sz="1400" dirty="0"/>
              <a:t>Combination shell end mill adapters</a:t>
            </a:r>
          </a:p>
          <a:p>
            <a:pPr marL="285750" indent="-285750" fontAlgn="auto">
              <a:spcAft>
                <a:spcPts val="0"/>
              </a:spcAft>
              <a:buFont typeface="Arial" panose="020B0604020202020204" pitchFamily="34" charset="0"/>
              <a:buChar char="•"/>
              <a:defRPr/>
            </a:pPr>
            <a:r>
              <a:rPr lang="en-US" sz="1400" dirty="0"/>
              <a:t>Tapered Screw-in Milling Cutter Mounting</a:t>
            </a:r>
          </a:p>
          <a:p>
            <a:pPr marL="285750" indent="-285750" fontAlgn="auto">
              <a:spcAft>
                <a:spcPts val="0"/>
              </a:spcAft>
              <a:buFont typeface="Arial" panose="020B0604020202020204" pitchFamily="34" charset="0"/>
              <a:buChar char="•"/>
              <a:defRPr/>
            </a:pPr>
            <a:r>
              <a:rPr lang="de-DE" sz="1400" dirty="0"/>
              <a:t>CNC </a:t>
            </a:r>
            <a:r>
              <a:rPr lang="de-DE" sz="1400" dirty="0" err="1"/>
              <a:t>short</a:t>
            </a:r>
            <a:r>
              <a:rPr lang="de-DE" sz="1400" dirty="0"/>
              <a:t> </a:t>
            </a:r>
            <a:r>
              <a:rPr lang="de-DE" sz="1400" dirty="0" err="1"/>
              <a:t>drill</a:t>
            </a:r>
            <a:r>
              <a:rPr lang="de-DE" sz="1400" dirty="0"/>
              <a:t> </a:t>
            </a:r>
            <a:r>
              <a:rPr lang="de-DE" sz="1400" dirty="0" err="1"/>
              <a:t>chucks</a:t>
            </a:r>
            <a:endParaRPr lang="de-DE" sz="1400" dirty="0"/>
          </a:p>
          <a:p>
            <a:pPr marL="285750" indent="-285750" fontAlgn="auto">
              <a:spcAft>
                <a:spcPts val="0"/>
              </a:spcAft>
              <a:buFont typeface="Arial" panose="020B0604020202020204" pitchFamily="34" charset="0"/>
              <a:buChar char="•"/>
              <a:defRPr/>
            </a:pPr>
            <a:endParaRPr lang="de-DE" sz="1400" dirty="0"/>
          </a:p>
          <a:p>
            <a:pPr marL="285750" indent="-285750" fontAlgn="auto">
              <a:spcAft>
                <a:spcPts val="0"/>
              </a:spcAft>
              <a:buFont typeface="Arial" panose="020B0604020202020204" pitchFamily="34" charset="0"/>
              <a:buChar char="•"/>
              <a:defRPr/>
            </a:pPr>
            <a:endParaRPr lang="de-DE" sz="1400" dirty="0"/>
          </a:p>
          <a:p>
            <a:pPr fontAlgn="auto">
              <a:spcAft>
                <a:spcPts val="0"/>
              </a:spcAft>
              <a:defRPr/>
            </a:pPr>
            <a:r>
              <a:rPr lang="en-US" sz="1400" dirty="0"/>
              <a:t>a wide range of mechanical toolholders</a:t>
            </a:r>
          </a:p>
        </p:txBody>
      </p:sp>
    </p:spTree>
    <p:extLst>
      <p:ext uri="{BB962C8B-B14F-4D97-AF65-F5344CB8AC3E}">
        <p14:creationId xmlns:p14="http://schemas.microsoft.com/office/powerpoint/2010/main" val="102072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pPr fontAlgn="auto">
              <a:spcAft>
                <a:spcPts val="0"/>
              </a:spcAft>
              <a:defRPr/>
            </a:pPr>
            <a:r>
              <a:rPr lang="de-DE" sz="2800" dirty="0"/>
              <a:t>ER </a:t>
            </a:r>
            <a:r>
              <a:rPr lang="de-DE" sz="2800" dirty="0" err="1"/>
              <a:t>collet</a:t>
            </a:r>
            <a:r>
              <a:rPr lang="de-DE" sz="2800" dirty="0"/>
              <a:t> </a:t>
            </a:r>
            <a:r>
              <a:rPr lang="de-DE" sz="2800" dirty="0" err="1"/>
              <a:t>chucks</a:t>
            </a:r>
            <a:r>
              <a:rPr lang="de-DE" sz="2800" dirty="0"/>
              <a:t> – ER Mini</a:t>
            </a:r>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659086" y="1144802"/>
            <a:ext cx="4217069" cy="2853895"/>
          </a:xfrm>
        </p:spPr>
        <p:txBody>
          <a:bodyPr anchor="ctr"/>
          <a:lstStyle/>
          <a:p>
            <a:pPr marL="357188" lvl="1" indent="-357188">
              <a:buFont typeface="Arial" panose="020B0604020202020204" pitchFamily="34" charset="0"/>
              <a:buChar char="•"/>
              <a:defRPr/>
            </a:pPr>
            <a:r>
              <a:rPr lang="en-US" sz="1400" dirty="0"/>
              <a:t>The ER collet chuck is suitable for clamping tools with cylindrical shanks in collet chucks in accordance with DIN ISO 15488-B. Due to the large clamping range of the collet chucks, various shank tolerances can be clamped. The ER collet chuck mini also has an optimized interfering contour as well as providing excellent workpiece accessibility</a:t>
            </a:r>
          </a:p>
          <a:p>
            <a:pPr marL="357188" lvl="1" indent="-357188">
              <a:buFont typeface="Arial" panose="020B0604020202020204" pitchFamily="34" charset="0"/>
              <a:buChar char="•"/>
              <a:defRPr/>
            </a:pPr>
            <a:r>
              <a:rPr lang="en-US" sz="1400" dirty="0"/>
              <a:t>The clamping nut is included in the scope of delivery</a:t>
            </a:r>
          </a:p>
        </p:txBody>
      </p:sp>
      <p:pic>
        <p:nvPicPr>
          <p:cNvPr id="7" name="Grafik 6">
            <a:extLst>
              <a:ext uri="{FF2B5EF4-FFF2-40B4-BE49-F238E27FC236}">
                <a16:creationId xmlns:a16="http://schemas.microsoft.com/office/drawing/2014/main" id="{10704450-A479-4CF0-BFEE-C683F84B3EF7}"/>
              </a:ext>
            </a:extLst>
          </p:cNvPr>
          <p:cNvPicPr>
            <a:picLocks noChangeAspect="1"/>
          </p:cNvPicPr>
          <p:nvPr/>
        </p:nvPicPr>
        <p:blipFill>
          <a:blip r:embed="rId2"/>
          <a:stretch>
            <a:fillRect/>
          </a:stretch>
        </p:blipFill>
        <p:spPr>
          <a:xfrm>
            <a:off x="577911" y="1986629"/>
            <a:ext cx="1410633" cy="2298545"/>
          </a:xfrm>
          <a:prstGeom prst="rect">
            <a:avLst/>
          </a:prstGeom>
        </p:spPr>
      </p:pic>
      <p:pic>
        <p:nvPicPr>
          <p:cNvPr id="8" name="Grafik 7">
            <a:extLst>
              <a:ext uri="{FF2B5EF4-FFF2-40B4-BE49-F238E27FC236}">
                <a16:creationId xmlns:a16="http://schemas.microsoft.com/office/drawing/2014/main" id="{F907299A-1E8F-4BF6-BEF2-B5823E0FFA12}"/>
              </a:ext>
            </a:extLst>
          </p:cNvPr>
          <p:cNvPicPr>
            <a:picLocks noChangeAspect="1"/>
          </p:cNvPicPr>
          <p:nvPr/>
        </p:nvPicPr>
        <p:blipFill>
          <a:blip r:embed="rId3"/>
          <a:stretch>
            <a:fillRect/>
          </a:stretch>
        </p:blipFill>
        <p:spPr>
          <a:xfrm>
            <a:off x="2296004" y="871300"/>
            <a:ext cx="1590897" cy="3400900"/>
          </a:xfrm>
          <a:prstGeom prst="rect">
            <a:avLst/>
          </a:prstGeom>
        </p:spPr>
      </p:pic>
    </p:spTree>
    <p:extLst>
      <p:ext uri="{BB962C8B-B14F-4D97-AF65-F5344CB8AC3E}">
        <p14:creationId xmlns:p14="http://schemas.microsoft.com/office/powerpoint/2010/main" val="188874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ER P Precision Collet Chucks</a:t>
            </a:r>
            <a:endParaRPr lang="en-US" dirty="0"/>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659086" y="926646"/>
            <a:ext cx="4217069" cy="3072052"/>
          </a:xfrm>
        </p:spPr>
        <p:txBody>
          <a:bodyPr anchor="ctr">
            <a:normAutofit/>
          </a:bodyPr>
          <a:lstStyle/>
          <a:p>
            <a:pPr marL="357188" lvl="1" indent="-357188">
              <a:buFont typeface="Arial" panose="020B0604020202020204" pitchFamily="34" charset="0"/>
              <a:buChar char="•"/>
              <a:defRPr/>
            </a:pPr>
            <a:r>
              <a:rPr lang="en-US" sz="1400" dirty="0"/>
              <a:t>The ER precision collet chucks is suitable for clamping tools with cylindrical shanks in collet chucks in accordance with DIN ISO 15488-B. Due to the large clamping range of the collet chucks, various shank tolerances can be clamped. Using a precision collet chuck, highest run-out accuracies of 3 microns can be attained</a:t>
            </a:r>
          </a:p>
          <a:p>
            <a:pPr marL="357188" lvl="1" indent="-357188">
              <a:buFont typeface="Arial" panose="020B0604020202020204" pitchFamily="34" charset="0"/>
              <a:buChar char="•"/>
              <a:defRPr/>
            </a:pPr>
            <a:r>
              <a:rPr lang="en-US" sz="1400" dirty="0"/>
              <a:t>The clamping nut is included in the scope of delivery</a:t>
            </a:r>
            <a:endParaRPr lang="en-US" dirty="0"/>
          </a:p>
        </p:txBody>
      </p:sp>
      <p:pic>
        <p:nvPicPr>
          <p:cNvPr id="9" name="Grafik 8">
            <a:extLst>
              <a:ext uri="{FF2B5EF4-FFF2-40B4-BE49-F238E27FC236}">
                <a16:creationId xmlns:a16="http://schemas.microsoft.com/office/drawing/2014/main" id="{3DB1050F-A56A-4D9E-856D-D7650DFFE4DA}"/>
              </a:ext>
            </a:extLst>
          </p:cNvPr>
          <p:cNvPicPr>
            <a:picLocks noChangeAspect="1"/>
          </p:cNvPicPr>
          <p:nvPr/>
        </p:nvPicPr>
        <p:blipFill>
          <a:blip r:embed="rId2"/>
          <a:stretch>
            <a:fillRect/>
          </a:stretch>
        </p:blipFill>
        <p:spPr>
          <a:xfrm>
            <a:off x="1495975" y="949201"/>
            <a:ext cx="1876687" cy="3124636"/>
          </a:xfrm>
          <a:prstGeom prst="rect">
            <a:avLst/>
          </a:prstGeom>
        </p:spPr>
      </p:pic>
    </p:spTree>
    <p:extLst>
      <p:ext uri="{BB962C8B-B14F-4D97-AF65-F5344CB8AC3E}">
        <p14:creationId xmlns:p14="http://schemas.microsoft.com/office/powerpoint/2010/main" val="295366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pPr fontAlgn="auto">
              <a:spcAft>
                <a:spcPts val="0"/>
              </a:spcAft>
              <a:defRPr/>
            </a:pPr>
            <a:r>
              <a:rPr lang="en-US" sz="2800" dirty="0"/>
              <a:t>Weldon  </a:t>
            </a:r>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245429" y="1144802"/>
            <a:ext cx="4217069" cy="2853895"/>
          </a:xfrm>
        </p:spPr>
        <p:txBody>
          <a:bodyPr anchor="ctr"/>
          <a:lstStyle/>
          <a:p>
            <a:pPr marL="742920" lvl="1" indent="-285750">
              <a:buChar char="•"/>
              <a:defRPr/>
            </a:pPr>
            <a:r>
              <a:rPr lang="en-US" sz="1400" dirty="0"/>
              <a:t>WELDON end mill holders can be used to safely clamp tools with a lateral clamping surface on the cylindrical shank. Due to the mounting of the clamping screw, the tool cannot twist or pull out. The mounting is suitable for clamping tools with cylindrical shanks in accordance with DIN 1835B and DIN 6535HB</a:t>
            </a:r>
          </a:p>
          <a:p>
            <a:pPr marL="742920" lvl="1" indent="-285750">
              <a:buChar char="•"/>
              <a:defRPr/>
            </a:pPr>
            <a:r>
              <a:rPr lang="en-US" sz="1400" dirty="0"/>
              <a:t>The clamping screw is included in the scope of delivery</a:t>
            </a:r>
          </a:p>
          <a:p>
            <a:pPr marL="742920" lvl="1" indent="-285750">
              <a:buChar char="•"/>
              <a:defRPr/>
            </a:pPr>
            <a:r>
              <a:rPr lang="en-US" sz="1400" dirty="0"/>
              <a:t>Tool cannot twist or pull out</a:t>
            </a:r>
          </a:p>
          <a:p>
            <a:endParaRPr lang="en-US" dirty="0"/>
          </a:p>
        </p:txBody>
      </p:sp>
      <p:pic>
        <p:nvPicPr>
          <p:cNvPr id="7" name="Picture 6" descr="http://www.schunk.int/pimexport/IM0008101.jpg">
            <a:extLst>
              <a:ext uri="{FF2B5EF4-FFF2-40B4-BE49-F238E27FC236}">
                <a16:creationId xmlns:a16="http://schemas.microsoft.com/office/drawing/2014/main" id="{32201778-B7BF-4441-AA82-C30B4959CA97}"/>
              </a:ext>
            </a:extLst>
          </p:cNvPr>
          <p:cNvPicPr>
            <a:picLocks noChangeAspect="1" noChangeArrowheads="1"/>
          </p:cNvPicPr>
          <p:nvPr/>
        </p:nvPicPr>
        <p:blipFill>
          <a:blip r:embed="rId2" cstate="print"/>
          <a:srcRect/>
          <a:stretch>
            <a:fillRect/>
          </a:stretch>
        </p:blipFill>
        <p:spPr bwMode="auto">
          <a:xfrm>
            <a:off x="1735067" y="852808"/>
            <a:ext cx="2010858" cy="3437882"/>
          </a:xfrm>
          <a:prstGeom prst="rect">
            <a:avLst/>
          </a:prstGeom>
          <a:noFill/>
          <a:ln w="9525">
            <a:noFill/>
            <a:miter lim="800000"/>
            <a:headEnd/>
            <a:tailEnd/>
          </a:ln>
        </p:spPr>
      </p:pic>
    </p:spTree>
    <p:extLst>
      <p:ext uri="{BB962C8B-B14F-4D97-AF65-F5344CB8AC3E}">
        <p14:creationId xmlns:p14="http://schemas.microsoft.com/office/powerpoint/2010/main" val="126429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Whistle-Notch</a:t>
            </a:r>
            <a:endParaRPr lang="en-US" dirty="0"/>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245429" y="871300"/>
            <a:ext cx="4217069" cy="3127398"/>
          </a:xfrm>
        </p:spPr>
        <p:txBody>
          <a:bodyPr anchor="ctr"/>
          <a:lstStyle/>
          <a:p>
            <a:pPr marL="742920" lvl="1" indent="-285750">
              <a:buChar char="•"/>
              <a:defRPr/>
            </a:pPr>
            <a:r>
              <a:rPr lang="en-US" sz="1400" dirty="0"/>
              <a:t>The whistle-notch mountings can be used to reliably clamp tools with a lateral clamping surface on the cylindrical shank. Due to the mounting of clamping screw, the tool cannot twist or pull out. For clamping tools with cylindrical shanks in accordance with DIN 1835E and DIN 6535E</a:t>
            </a:r>
          </a:p>
          <a:p>
            <a:pPr marL="742920" lvl="1" indent="-285750">
              <a:buChar char="•"/>
              <a:defRPr/>
            </a:pPr>
            <a:r>
              <a:rPr lang="en-US" sz="1400" dirty="0"/>
              <a:t>The clamping screw and length adjustment screw are included in the scope of delivery</a:t>
            </a:r>
          </a:p>
          <a:p>
            <a:pPr marL="742920" lvl="1" indent="-285750">
              <a:buFont typeface="Arial"/>
              <a:buChar char="•"/>
              <a:defRPr/>
            </a:pPr>
            <a:r>
              <a:rPr lang="en-US" sz="1400" dirty="0"/>
              <a:t>Tool cannot twist or pull out</a:t>
            </a:r>
          </a:p>
          <a:p>
            <a:pPr marL="742920" lvl="1" indent="-285750">
              <a:buChar char="•"/>
              <a:defRPr/>
            </a:pPr>
            <a:endParaRPr lang="de-DE" sz="1400" dirty="0"/>
          </a:p>
          <a:p>
            <a:endParaRPr lang="en-US" dirty="0"/>
          </a:p>
        </p:txBody>
      </p:sp>
      <p:pic>
        <p:nvPicPr>
          <p:cNvPr id="5" name="Grafik 4">
            <a:extLst>
              <a:ext uri="{FF2B5EF4-FFF2-40B4-BE49-F238E27FC236}">
                <a16:creationId xmlns:a16="http://schemas.microsoft.com/office/drawing/2014/main" id="{1822BBDF-0AF2-4CD5-84BF-B705FD9013BD}"/>
              </a:ext>
            </a:extLst>
          </p:cNvPr>
          <p:cNvPicPr>
            <a:picLocks noChangeAspect="1"/>
          </p:cNvPicPr>
          <p:nvPr/>
        </p:nvPicPr>
        <p:blipFill>
          <a:blip r:embed="rId2"/>
          <a:stretch>
            <a:fillRect/>
          </a:stretch>
        </p:blipFill>
        <p:spPr>
          <a:xfrm>
            <a:off x="1358331" y="871299"/>
            <a:ext cx="1629002" cy="3400900"/>
          </a:xfrm>
          <a:prstGeom prst="rect">
            <a:avLst/>
          </a:prstGeom>
        </p:spPr>
      </p:pic>
    </p:spTree>
    <p:extLst>
      <p:ext uri="{BB962C8B-B14F-4D97-AF65-F5344CB8AC3E}">
        <p14:creationId xmlns:p14="http://schemas.microsoft.com/office/powerpoint/2010/main" val="19108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2466F-51D0-4A71-B030-0EC4BD473A9A}"/>
              </a:ext>
            </a:extLst>
          </p:cNvPr>
          <p:cNvSpPr>
            <a:spLocks noGrp="1"/>
          </p:cNvSpPr>
          <p:nvPr>
            <p:ph type="title"/>
          </p:nvPr>
        </p:nvSpPr>
        <p:spPr/>
        <p:txBody>
          <a:bodyPr/>
          <a:lstStyle/>
          <a:p>
            <a:pPr fontAlgn="auto">
              <a:spcAft>
                <a:spcPts val="0"/>
              </a:spcAft>
              <a:defRPr/>
            </a:pPr>
            <a:r>
              <a:rPr lang="de-DE" sz="2800" dirty="0"/>
              <a:t>Face </a:t>
            </a:r>
            <a:r>
              <a:rPr lang="de-DE" sz="2800" dirty="0" err="1"/>
              <a:t>mill</a:t>
            </a:r>
            <a:r>
              <a:rPr lang="de-DE" sz="2800" dirty="0"/>
              <a:t> </a:t>
            </a:r>
            <a:r>
              <a:rPr lang="de-DE" sz="2800" dirty="0" err="1"/>
              <a:t>arbors</a:t>
            </a:r>
            <a:endParaRPr lang="de-DE" sz="2800" dirty="0"/>
          </a:p>
        </p:txBody>
      </p:sp>
      <p:sp>
        <p:nvSpPr>
          <p:cNvPr id="3" name="Inhaltsplatzhalter 2">
            <a:extLst>
              <a:ext uri="{FF2B5EF4-FFF2-40B4-BE49-F238E27FC236}">
                <a16:creationId xmlns:a16="http://schemas.microsoft.com/office/drawing/2014/main" id="{15DD2D15-5D19-4C6E-A8B1-EAFD1AF34E09}"/>
              </a:ext>
            </a:extLst>
          </p:cNvPr>
          <p:cNvSpPr>
            <a:spLocks noGrp="1"/>
          </p:cNvSpPr>
          <p:nvPr>
            <p:ph sz="quarter" idx="11"/>
          </p:nvPr>
        </p:nvSpPr>
        <p:spPr>
          <a:xfrm>
            <a:off x="4245429" y="1144802"/>
            <a:ext cx="4217069" cy="2853895"/>
          </a:xfrm>
        </p:spPr>
        <p:txBody>
          <a:bodyPr anchor="ctr"/>
          <a:lstStyle/>
          <a:p>
            <a:pPr marL="742920" lvl="1" indent="-285750">
              <a:buFont typeface="Arial" panose="020B0604020202020204" pitchFamily="34" charset="0"/>
              <a:buChar char="•"/>
              <a:defRPr/>
            </a:pPr>
            <a:r>
              <a:rPr lang="en-US" sz="1400" dirty="0"/>
              <a:t>Face mill arbors are suitable for clamping end face mills and face mills, with crosswise slot in accordance with DIN 1880, from clamping diameter Ø 40 in accordance with DIN 2079 (four threaded holes). Due to the enlarged contact surface, milling cutters with a crosswise slot can be clamped quickly</a:t>
            </a:r>
          </a:p>
          <a:p>
            <a:pPr marL="742920" lvl="1" indent="-285750">
              <a:buFont typeface="Arial" panose="020B0604020202020204" pitchFamily="34" charset="0"/>
              <a:buChar char="•"/>
              <a:defRPr/>
            </a:pPr>
            <a:r>
              <a:rPr lang="en-US" sz="1400" dirty="0"/>
              <a:t>The clamping screw and driving keys are included in the scope of delivery</a:t>
            </a:r>
          </a:p>
        </p:txBody>
      </p:sp>
      <p:pic>
        <p:nvPicPr>
          <p:cNvPr id="7" name="Picture 8" descr="http://www.schunk.int/pimexport/IM0008106.jpg">
            <a:extLst>
              <a:ext uri="{FF2B5EF4-FFF2-40B4-BE49-F238E27FC236}">
                <a16:creationId xmlns:a16="http://schemas.microsoft.com/office/drawing/2014/main" id="{79BCCD31-6693-4EE5-A936-90316924EAFB}"/>
              </a:ext>
            </a:extLst>
          </p:cNvPr>
          <p:cNvPicPr>
            <a:picLocks noChangeAspect="1" noChangeArrowheads="1"/>
          </p:cNvPicPr>
          <p:nvPr/>
        </p:nvPicPr>
        <p:blipFill>
          <a:blip r:embed="rId2" cstate="print"/>
          <a:srcRect/>
          <a:stretch>
            <a:fillRect/>
          </a:stretch>
        </p:blipFill>
        <p:spPr bwMode="auto">
          <a:xfrm>
            <a:off x="1752373" y="946740"/>
            <a:ext cx="1691368" cy="3250018"/>
          </a:xfrm>
          <a:prstGeom prst="rect">
            <a:avLst/>
          </a:prstGeom>
          <a:noFill/>
          <a:ln w="9525">
            <a:noFill/>
            <a:miter lim="800000"/>
            <a:headEnd/>
            <a:tailEnd/>
          </a:ln>
        </p:spPr>
      </p:pic>
    </p:spTree>
    <p:extLst>
      <p:ext uri="{BB962C8B-B14F-4D97-AF65-F5344CB8AC3E}">
        <p14:creationId xmlns:p14="http://schemas.microsoft.com/office/powerpoint/2010/main" val="1432900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DESIGN_ID_SCH_PPT_VORLAGE_16-9_230112" val="Yc1SrUJ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H_PPT_Vorlage_16-9_230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SCH_PPT_Vorlage_16-9_230112</Template>
  <TotalTime>0</TotalTime>
  <Words>552</Words>
  <Application>Microsoft Office PowerPoint</Application>
  <PresentationFormat>Bildschirmpräsentation (16:9)</PresentationFormat>
  <Paragraphs>48</Paragraphs>
  <Slides>13</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Wingdings</vt:lpstr>
      <vt:lpstr>SCH_PPT_Vorlage_16-9_230112</vt:lpstr>
      <vt:lpstr>PowerPoint-Präsentation</vt:lpstr>
      <vt:lpstr>Product overview</vt:lpstr>
      <vt:lpstr>Mechanical toolholder</vt:lpstr>
      <vt:lpstr>Mechanical toolholder</vt:lpstr>
      <vt:lpstr>ER collet chucks – ER Mini</vt:lpstr>
      <vt:lpstr>ER P Precision Collet Chucks</vt:lpstr>
      <vt:lpstr>Weldon  </vt:lpstr>
      <vt:lpstr>Whistle-Notch</vt:lpstr>
      <vt:lpstr>Face mill arbors</vt:lpstr>
      <vt:lpstr>Combination shell end mill adapters</vt:lpstr>
      <vt:lpstr>Milling cutter mounting – cylindrical/conical version</vt:lpstr>
      <vt:lpstr>CNC short drill chucks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Ludewig, Stephan</dc:creator>
  <cp:lastModifiedBy>Bossert, Carsten</cp:lastModifiedBy>
  <cp:revision>174</cp:revision>
  <cp:lastPrinted>2014-06-25T16:59:27Z</cp:lastPrinted>
  <dcterms:created xsi:type="dcterms:W3CDTF">2012-06-26T15:13:48Z</dcterms:created>
  <dcterms:modified xsi:type="dcterms:W3CDTF">2021-05-17T11:14:19Z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BB168B60-77D4-4875-BE5F-2ECECB6BC60E</vt:lpwstr>
  </property>
  <property fmtid="{D5CDD505-2E9C-101B-9397-08002B2CF9AE}" pid="3" name="ArticulatePath">
    <vt:lpwstr>SCHUNK_PPT-Vorlage_16_9_0321_DE_inArbeit</vt:lpwstr>
  </property>
</Properties>
</file>