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9" r:id="rId2"/>
    <p:sldId id="294" r:id="rId3"/>
    <p:sldId id="418" r:id="rId4"/>
    <p:sldId id="414" r:id="rId5"/>
    <p:sldId id="419" r:id="rId6"/>
    <p:sldId id="279" r:id="rId7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58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81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 TPS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Pneumatisches Vorderendfutter für den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ationären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Einsatz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ROTA TPS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8" y="1112838"/>
            <a:ext cx="5690667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Präzisions-Keilhaken-Vorderendfutter für höchste Qualitätsansprüche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Große Futterbohrung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Hoher Wirkungsgrad des Keilhakensystems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Optimiertes Schmiersystem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Hohe Spannkräfte bei Systemdruck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Allseitig gehärtete und geschliffene Funktionsteile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Vorteile – Ihr Nutzen</a:t>
            </a:r>
          </a:p>
        </p:txBody>
      </p:sp>
      <p:pic>
        <p:nvPicPr>
          <p:cNvPr id="1026" name="Picture 2" descr="http://www.schunk.int/pimexport_stb2/IM0011401.JPG">
            <a:extLst>
              <a:ext uri="{FF2B5EF4-FFF2-40B4-BE49-F238E27FC236}">
                <a16:creationId xmlns:a16="http://schemas.microsoft.com/office/drawing/2014/main" id="{6C0547F5-E969-41DE-B289-310F0901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77" y="535577"/>
            <a:ext cx="3365299" cy="32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E83D-1E5F-4DA2-8830-F4D4A4A0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TPS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02813B-F35E-4D93-BD0B-4A6C9A7A87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3970564" cy="2854325"/>
          </a:xfrm>
        </p:spPr>
        <p:txBody>
          <a:bodyPr>
            <a:normAutofit/>
          </a:bodyPr>
          <a:lstStyle/>
          <a:p>
            <a:r>
              <a:rPr lang="de-DE" sz="1400" b="1" u="sng" dirty="0"/>
              <a:t>Spannmittel:</a:t>
            </a:r>
          </a:p>
          <a:p>
            <a:endParaRPr lang="de-DE" sz="1400" dirty="0"/>
          </a:p>
          <a:p>
            <a:r>
              <a:rPr lang="de-DE" sz="1400" b="1" u="sng" dirty="0"/>
              <a:t>Merkmale/Anwendung: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C427B-2BD5-4AF7-BB84-14D4F63D6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2A40D6-F369-4D2B-BA7D-3C5DDC2033B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Anwendungsbeispiel</a:t>
            </a:r>
          </a:p>
        </p:txBody>
      </p:sp>
    </p:spTree>
    <p:extLst>
      <p:ext uri="{BB962C8B-B14F-4D97-AF65-F5344CB8AC3E}">
        <p14:creationId xmlns:p14="http://schemas.microsoft.com/office/powerpoint/2010/main" val="148466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TPS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Keilhakenantrieb</a:t>
            </a:r>
          </a:p>
          <a:p>
            <a:pPr indent="268288"/>
            <a:r>
              <a:rPr lang="de-DE" sz="1400" dirty="0"/>
              <a:t>Gehärteter und extrem steifer Grundkörper</a:t>
            </a:r>
          </a:p>
          <a:p>
            <a:pPr indent="268288"/>
            <a:r>
              <a:rPr lang="de-DE" sz="1400" dirty="0"/>
              <a:t>Große Durchgangsbohrung</a:t>
            </a:r>
          </a:p>
          <a:p>
            <a:pPr indent="268288"/>
            <a:r>
              <a:rPr lang="de-DE" sz="1400" dirty="0"/>
              <a:t>Optimiertes Schmiersystem</a:t>
            </a:r>
          </a:p>
          <a:p>
            <a:pPr indent="268288"/>
            <a:r>
              <a:rPr lang="de-DE" sz="1400" dirty="0"/>
              <a:t>Geringe Bauhöhe</a:t>
            </a:r>
          </a:p>
          <a:p>
            <a:pPr indent="268288"/>
            <a:r>
              <a:rPr lang="de-DE" sz="1400" dirty="0"/>
              <a:t>Standard Backenschnittstelle</a:t>
            </a:r>
          </a:p>
          <a:p>
            <a:pPr indent="268288"/>
            <a:r>
              <a:rPr lang="de-DE" sz="1400" dirty="0"/>
              <a:t>Adaption auf Maschinentisch</a:t>
            </a:r>
          </a:p>
          <a:p>
            <a:pPr indent="268288"/>
            <a:r>
              <a:rPr lang="de-DE" sz="1400" dirty="0"/>
              <a:t>Schmutzunempfindliches Design</a:t>
            </a:r>
          </a:p>
          <a:p>
            <a:pPr indent="268288"/>
            <a:r>
              <a:rPr lang="de-DE" sz="1400" dirty="0"/>
              <a:t>Pneumatisches System</a:t>
            </a:r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Funktionsschnittbild</a:t>
            </a: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4FA6F20-E7FA-4C14-B4C7-AB7827B66EEA}"/>
              </a:ext>
            </a:extLst>
          </p:cNvPr>
          <p:cNvGrpSpPr/>
          <p:nvPr/>
        </p:nvGrpSpPr>
        <p:grpSpPr>
          <a:xfrm>
            <a:off x="296101" y="3197117"/>
            <a:ext cx="198000" cy="198000"/>
            <a:chOff x="4640203" y="732226"/>
            <a:chExt cx="266095" cy="27135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23397C3-6669-42C8-B66B-11A1934031A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52FA549-91ED-446D-B615-D29568C16E6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3074" name="Picture 2" descr="http://www.schunk.int/pimexport_stb2/IM0011403.JPG">
            <a:extLst>
              <a:ext uri="{FF2B5EF4-FFF2-40B4-BE49-F238E27FC236}">
                <a16:creationId xmlns:a16="http://schemas.microsoft.com/office/drawing/2014/main" id="{75EB3612-FEFA-45D3-AAA1-A0590B13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33" y="791308"/>
            <a:ext cx="4111852" cy="29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6977759" y="925339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7690033" y="1252376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A3FC88A-628E-4FE2-96BD-7D38F1F23228}"/>
              </a:ext>
            </a:extLst>
          </p:cNvPr>
          <p:cNvGrpSpPr/>
          <p:nvPr/>
        </p:nvGrpSpPr>
        <p:grpSpPr>
          <a:xfrm>
            <a:off x="7549693" y="2600395"/>
            <a:ext cx="198000" cy="198000"/>
            <a:chOff x="4640203" y="732226"/>
            <a:chExt cx="266095" cy="271350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EA868CF-CB12-418C-8391-23FBD629B62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25D2ED97-AC0F-458A-8F67-F7D94A1571C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5925256" y="2288650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6659159" y="1376020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5628590" y="1957222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989664" y="1905708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5360542" y="1288959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8603431" y="2768877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628C8-1637-4726-91D8-F5A9356F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TPS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16C1F-1F11-479D-B192-3149CEAE9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78DE1-166B-4C1C-A2FD-A6274BA79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TPS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B1F033-ED75-461E-8494-18418A1DD00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Baureihen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072F894-7717-4897-B670-CBCF33198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01540"/>
              </p:ext>
            </p:extLst>
          </p:nvPr>
        </p:nvGraphicFramePr>
        <p:xfrm>
          <a:off x="223333" y="1801753"/>
          <a:ext cx="8327765" cy="13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3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3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4657">
                <a:tc>
                  <a:txBody>
                    <a:bodyPr/>
                    <a:lstStyle/>
                    <a:p>
                      <a:r>
                        <a:rPr lang="de-DE" sz="1200" dirty="0"/>
                        <a:t>Technische Daten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ROTA TPS 125-26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ROTA TPS 160-38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TPS 200-52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TPS 250-68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TPS 315-90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TPS 315-105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Max. Spannkraft [kN]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68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140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Hub/Backe 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Gewicht [kg]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60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82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72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152</Words>
  <Application>Microsoft Office PowerPoint</Application>
  <PresentationFormat>Bildschirmpräsentation (16:9)</PresentationFormat>
  <Paragraphs>85</Paragraphs>
  <Slides>6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SCH_PPT_Vorlage_16-9_230112</vt:lpstr>
      <vt:lpstr>PowerPoint-Präsentation</vt:lpstr>
      <vt:lpstr>ROTA TPS</vt:lpstr>
      <vt:lpstr>ROTA TPS</vt:lpstr>
      <vt:lpstr>ROTA TPS</vt:lpstr>
      <vt:lpstr>ROTA TPS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371</cp:revision>
  <cp:lastPrinted>2020-11-09T15:27:15Z</cp:lastPrinted>
  <dcterms:created xsi:type="dcterms:W3CDTF">2012-06-26T15:13:48Z</dcterms:created>
  <dcterms:modified xsi:type="dcterms:W3CDTF">2021-10-06T14:01:13Z</dcterms:modified>
</cp:coreProperties>
</file>