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0" r:id="rId2"/>
    <p:sldId id="294" r:id="rId3"/>
    <p:sldId id="414" r:id="rId4"/>
    <p:sldId id="415" r:id="rId5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81" d="100"/>
          <a:sy n="81" d="100"/>
        </p:scale>
        <p:origin x="576" y="90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69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VERO-S NSE-S3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VERO-S NSE-S3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srgbClr val="FFFFFF"/>
                </a:solidFill>
                <a:latin typeface="Calibri"/>
              </a:rPr>
              <a:t>Sensory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quick-change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pallet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module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for a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higher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process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transparency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Picture 2" descr="http://www.schunk.int/pimexport_stb2/IM0026703.JPG">
            <a:extLst>
              <a:ext uri="{FF2B5EF4-FFF2-40B4-BE49-F238E27FC236}">
                <a16:creationId xmlns:a16="http://schemas.microsoft.com/office/drawing/2014/main" id="{F376BC14-D31C-4716-8C15-CD31BBD8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58" y="676394"/>
            <a:ext cx="3100219" cy="23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VERO-S NSE-S3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10223" cy="285432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SCHUNK modular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Pull-down </a:t>
            </a:r>
            <a:r>
              <a:rPr lang="de-DE" sz="1400" dirty="0" err="1"/>
              <a:t>force</a:t>
            </a:r>
            <a:r>
              <a:rPr lang="de-DE" sz="1400" dirty="0"/>
              <a:t> </a:t>
            </a:r>
            <a:r>
              <a:rPr lang="de-DE" sz="1400" dirty="0" err="1"/>
              <a:t>measurement</a:t>
            </a:r>
            <a:r>
              <a:rPr lang="de-DE" sz="1400" dirty="0"/>
              <a:t> via </a:t>
            </a:r>
            <a:r>
              <a:rPr lang="de-DE" sz="1400" dirty="0" err="1"/>
              <a:t>strain</a:t>
            </a:r>
            <a:r>
              <a:rPr lang="de-DE" sz="1400" dirty="0"/>
              <a:t> </a:t>
            </a:r>
            <a:r>
              <a:rPr lang="de-DE" sz="1400" dirty="0" err="1"/>
              <a:t>gauges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Integrated </a:t>
            </a:r>
            <a:r>
              <a:rPr lang="de-DE" sz="1400" dirty="0" err="1"/>
              <a:t>electrical</a:t>
            </a:r>
            <a:r>
              <a:rPr lang="de-DE" sz="1400" dirty="0"/>
              <a:t> </a:t>
            </a:r>
            <a:r>
              <a:rPr lang="de-DE" sz="1400" dirty="0" err="1"/>
              <a:t>monitoring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slide</a:t>
            </a:r>
            <a:r>
              <a:rPr lang="de-DE" sz="1400" dirty="0"/>
              <a:t> </a:t>
            </a:r>
            <a:r>
              <a:rPr lang="de-DE" sz="1400" dirty="0" err="1"/>
              <a:t>positions</a:t>
            </a:r>
            <a:r>
              <a:rPr lang="de-DE" sz="1400" dirty="0"/>
              <a:t> and </a:t>
            </a:r>
            <a:r>
              <a:rPr lang="de-DE" sz="1400" dirty="0" err="1"/>
              <a:t>pallet</a:t>
            </a:r>
            <a:r>
              <a:rPr lang="de-DE" sz="1400" dirty="0"/>
              <a:t> </a:t>
            </a:r>
            <a:r>
              <a:rPr lang="de-DE" sz="1400" dirty="0" err="1"/>
              <a:t>presence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Optional </a:t>
            </a:r>
            <a:r>
              <a:rPr lang="de-DE" sz="1400" dirty="0" err="1"/>
              <a:t>cone</a:t>
            </a:r>
            <a:r>
              <a:rPr lang="de-DE" sz="1400" dirty="0"/>
              <a:t> </a:t>
            </a:r>
            <a:r>
              <a:rPr lang="de-DE" sz="1400" dirty="0" err="1"/>
              <a:t>seal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Positioning</a:t>
            </a:r>
            <a:r>
              <a:rPr lang="de-DE" sz="1400" dirty="0"/>
              <a:t> via </a:t>
            </a:r>
            <a:r>
              <a:rPr lang="de-DE" sz="1400" dirty="0" err="1"/>
              <a:t>short</a:t>
            </a:r>
            <a:r>
              <a:rPr lang="de-DE" sz="1400" dirty="0"/>
              <a:t> </a:t>
            </a:r>
            <a:r>
              <a:rPr lang="de-DE" sz="1400" dirty="0" err="1"/>
              <a:t>taper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Patented</a:t>
            </a:r>
            <a:r>
              <a:rPr lang="de-DE" sz="1400" dirty="0"/>
              <a:t> dual </a:t>
            </a:r>
            <a:r>
              <a:rPr lang="de-DE" sz="1400" dirty="0" err="1"/>
              <a:t>stroke</a:t>
            </a:r>
            <a:r>
              <a:rPr lang="de-DE" sz="1400" dirty="0"/>
              <a:t> </a:t>
            </a:r>
            <a:r>
              <a:rPr lang="de-DE" sz="1400" dirty="0" err="1"/>
              <a:t>sytsem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highest</a:t>
            </a:r>
            <a:r>
              <a:rPr lang="de-DE" sz="1400" dirty="0"/>
              <a:t> pull-down </a:t>
            </a:r>
            <a:r>
              <a:rPr lang="de-DE" sz="1400" dirty="0" err="1"/>
              <a:t>forces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Turbo </a:t>
            </a:r>
            <a:r>
              <a:rPr lang="de-DE" sz="1400" dirty="0" err="1"/>
              <a:t>integrated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default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Form-fit, </a:t>
            </a:r>
            <a:r>
              <a:rPr lang="de-DE" sz="1400" dirty="0" err="1"/>
              <a:t>self-retained</a:t>
            </a:r>
            <a:r>
              <a:rPr lang="de-DE" sz="1400" dirty="0"/>
              <a:t> </a:t>
            </a:r>
            <a:r>
              <a:rPr lang="de-DE" sz="1400" dirty="0" err="1"/>
              <a:t>locking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The </a:t>
            </a:r>
            <a:r>
              <a:rPr lang="de-DE" sz="1400" dirty="0" err="1"/>
              <a:t>modules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stainless</a:t>
            </a:r>
            <a:r>
              <a:rPr lang="de-DE" sz="1400" dirty="0"/>
              <a:t> and </a:t>
            </a:r>
            <a:r>
              <a:rPr lang="de-DE" sz="1400" dirty="0" err="1"/>
              <a:t>completely</a:t>
            </a:r>
            <a:r>
              <a:rPr lang="de-DE" sz="1400" dirty="0"/>
              <a:t> </a:t>
            </a:r>
            <a:r>
              <a:rPr lang="de-DE" sz="1400" dirty="0" err="1"/>
              <a:t>sealed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 </a:t>
            </a:r>
            <a:r>
              <a:rPr lang="de-DE" sz="1400" dirty="0" err="1"/>
              <a:t>modules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operated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pressure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6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Advantages – </a:t>
            </a:r>
            <a:r>
              <a:rPr lang="de-DE" sz="1600" b="1" dirty="0" err="1">
                <a:solidFill>
                  <a:srgbClr val="00446B"/>
                </a:solidFill>
              </a:rPr>
              <a:t>Your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benefits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1026" name="Picture 2" descr="http://www.schunk.int/pimexport_stb2/IM0026703.JPG">
            <a:extLst>
              <a:ext uri="{FF2B5EF4-FFF2-40B4-BE49-F238E27FC236}">
                <a16:creationId xmlns:a16="http://schemas.microsoft.com/office/drawing/2014/main" id="{927E9F6E-5293-47D6-8896-E24F1F35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38" y="1206193"/>
            <a:ext cx="3100219" cy="23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NSE-S3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High-</a:t>
            </a:r>
            <a:r>
              <a:rPr lang="de-DE" sz="1400" dirty="0" err="1"/>
              <a:t>precision</a:t>
            </a:r>
            <a:r>
              <a:rPr lang="de-DE" sz="1400" dirty="0"/>
              <a:t> </a:t>
            </a:r>
            <a:r>
              <a:rPr lang="de-DE" sz="1400" dirty="0" err="1"/>
              <a:t>short</a:t>
            </a:r>
            <a:r>
              <a:rPr lang="de-DE" sz="1400" dirty="0"/>
              <a:t> </a:t>
            </a:r>
            <a:r>
              <a:rPr lang="de-DE" sz="1400" dirty="0" err="1"/>
              <a:t>taper</a:t>
            </a:r>
            <a:r>
              <a:rPr lang="de-DE" sz="1400" dirty="0"/>
              <a:t> </a:t>
            </a:r>
            <a:r>
              <a:rPr lang="de-DE" sz="1400" dirty="0" err="1"/>
              <a:t>centering</a:t>
            </a:r>
            <a:endParaRPr lang="de-DE" sz="1400" dirty="0"/>
          </a:p>
          <a:p>
            <a:pPr indent="268288"/>
            <a:r>
              <a:rPr lang="de-DE" sz="1400" dirty="0"/>
              <a:t>Large flat </a:t>
            </a:r>
            <a:r>
              <a:rPr lang="de-DE" sz="1400" dirty="0" err="1"/>
              <a:t>surface</a:t>
            </a:r>
            <a:endParaRPr lang="de-DE" sz="1400" dirty="0"/>
          </a:p>
          <a:p>
            <a:pPr indent="268288"/>
            <a:r>
              <a:rPr lang="de-DE" sz="1400" dirty="0"/>
              <a:t>Cover </a:t>
            </a:r>
            <a:r>
              <a:rPr lang="de-DE" sz="1400" dirty="0" err="1"/>
              <a:t>caps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fastening</a:t>
            </a:r>
            <a:r>
              <a:rPr lang="de-DE" sz="1400" dirty="0"/>
              <a:t> </a:t>
            </a:r>
            <a:r>
              <a:rPr lang="de-DE" sz="1400" dirty="0" err="1"/>
              <a:t>screws</a:t>
            </a:r>
            <a:endParaRPr lang="de-DE" sz="1400" dirty="0"/>
          </a:p>
          <a:p>
            <a:pPr indent="268288"/>
            <a:r>
              <a:rPr lang="de-DE" sz="1400" dirty="0"/>
              <a:t>Integrated </a:t>
            </a:r>
            <a:r>
              <a:rPr lang="de-DE" sz="1400" dirty="0" err="1"/>
              <a:t>electronics</a:t>
            </a:r>
            <a:endParaRPr lang="de-DE" sz="1400" dirty="0"/>
          </a:p>
          <a:p>
            <a:pPr indent="268288"/>
            <a:r>
              <a:rPr lang="de-DE" sz="1400" dirty="0"/>
              <a:t>High-resolution </a:t>
            </a:r>
            <a:r>
              <a:rPr lang="de-DE" sz="1400" dirty="0" err="1"/>
              <a:t>strain</a:t>
            </a:r>
            <a:r>
              <a:rPr lang="de-DE" sz="1400" dirty="0"/>
              <a:t> </a:t>
            </a:r>
            <a:r>
              <a:rPr lang="de-DE" sz="1400" dirty="0" err="1"/>
              <a:t>gauge</a:t>
            </a:r>
            <a:endParaRPr lang="de-DE" sz="1400" dirty="0"/>
          </a:p>
          <a:p>
            <a:pPr indent="268288"/>
            <a:r>
              <a:rPr lang="de-DE" sz="1400" dirty="0" err="1"/>
              <a:t>Inductive</a:t>
            </a:r>
            <a:r>
              <a:rPr lang="de-DE" sz="1400" dirty="0"/>
              <a:t> analog </a:t>
            </a:r>
            <a:r>
              <a:rPr lang="de-DE" sz="1400" dirty="0" err="1"/>
              <a:t>sensor</a:t>
            </a:r>
            <a:endParaRPr lang="de-DE" sz="1400" dirty="0"/>
          </a:p>
          <a:p>
            <a:pPr indent="268288"/>
            <a:r>
              <a:rPr lang="de-DE" sz="1400" dirty="0" err="1"/>
              <a:t>Inductive</a:t>
            </a:r>
            <a:r>
              <a:rPr lang="de-DE" sz="1400" dirty="0"/>
              <a:t> </a:t>
            </a:r>
            <a:r>
              <a:rPr lang="de-DE" sz="1400" dirty="0" err="1"/>
              <a:t>proximity</a:t>
            </a:r>
            <a:r>
              <a:rPr lang="de-DE" sz="1400" dirty="0"/>
              <a:t> </a:t>
            </a:r>
            <a:r>
              <a:rPr lang="de-DE" sz="1400" dirty="0" err="1"/>
              <a:t>switches</a:t>
            </a:r>
            <a:endParaRPr lang="de-DE" sz="1400" dirty="0"/>
          </a:p>
          <a:p>
            <a:pPr indent="268288"/>
            <a:r>
              <a:rPr lang="de-DE" sz="1400" dirty="0"/>
              <a:t>Spring </a:t>
            </a:r>
            <a:r>
              <a:rPr lang="de-DE" sz="1400" dirty="0" err="1"/>
              <a:t>contacts</a:t>
            </a:r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Functional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diagram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2050" name="Picture 2" descr="http://www.schunk.int/pimexport_stb2/IM0026704.JPG">
            <a:extLst>
              <a:ext uri="{FF2B5EF4-FFF2-40B4-BE49-F238E27FC236}">
                <a16:creationId xmlns:a16="http://schemas.microsoft.com/office/drawing/2014/main" id="{32EEDE58-E2E1-4DA2-836A-B2598C4F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22" y="956202"/>
            <a:ext cx="3320287" cy="24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721568" y="1457846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7520475" y="1053473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5554706" y="1171016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7210840" y="1963506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7206828" y="2699202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873575" y="2577609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6082866" y="2956480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5653706" y="2048600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7472D9BB-0311-417B-8A40-82004C3C2C2E}"/>
              </a:ext>
            </a:extLst>
          </p:cNvPr>
          <p:cNvGrpSpPr/>
          <p:nvPr/>
        </p:nvGrpSpPr>
        <p:grpSpPr>
          <a:xfrm>
            <a:off x="7592187" y="1556846"/>
            <a:ext cx="198000" cy="198000"/>
            <a:chOff x="4637578" y="738982"/>
            <a:chExt cx="266095" cy="271350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57561E76-42F7-485F-988C-65B0F58145F5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B0794CB4-1C1A-4AF2-A43D-8B12CB577C7F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667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129</Words>
  <Application>Microsoft Office PowerPoint</Application>
  <PresentationFormat>Bildschirmpräsentation (16:9)</PresentationFormat>
  <Paragraphs>47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SCH_PPT_Vorlage_16-9_230112</vt:lpstr>
      <vt:lpstr>PowerPoint-Präsentation</vt:lpstr>
      <vt:lpstr>VERO-S NSE-S3</vt:lpstr>
      <vt:lpstr>VERO-S NSE-S3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345</cp:revision>
  <cp:lastPrinted>2020-11-09T15:27:15Z</cp:lastPrinted>
  <dcterms:created xsi:type="dcterms:W3CDTF">2012-06-26T15:13:48Z</dcterms:created>
  <dcterms:modified xsi:type="dcterms:W3CDTF">2021-09-28T06:00:00Z</dcterms:modified>
</cp:coreProperties>
</file>