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496" r:id="rId3"/>
    <p:sldId id="506" r:id="rId4"/>
    <p:sldId id="498" r:id="rId5"/>
    <p:sldId id="501" r:id="rId6"/>
    <p:sldId id="502" r:id="rId7"/>
    <p:sldId id="505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00446B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69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ZENTRICO LSW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Steady </a:t>
            </a:r>
            <a:r>
              <a:rPr lang="de-DE" sz="1500">
                <a:solidFill>
                  <a:srgbClr val="FFFFFF"/>
                </a:solidFill>
              </a:rPr>
              <a:t>Rest Quick Change 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A7D5FA0A-1D2C-4642-A270-F7EFD038C2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58" y="949162"/>
            <a:ext cx="2714013" cy="33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8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79231" y="1517071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723881" y="1506108"/>
            <a:ext cx="2700766" cy="1263233"/>
            <a:chOff x="4477762" y="3826292"/>
            <a:chExt cx="3004867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477762" y="3826292"/>
              <a:ext cx="3004867" cy="1574426"/>
              <a:chOff x="4487287" y="3645317"/>
              <a:chExt cx="3004867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87287" y="3645317"/>
                <a:ext cx="3004867" cy="1574426"/>
                <a:chOff x="-308551" y="687388"/>
                <a:chExt cx="3004867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08551" y="719303"/>
                  <a:ext cx="1194373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</a:p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830162" y="1348754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5428" y="13452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0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Quick-change Systems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869014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4828487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869014" y="1935308"/>
            <a:ext cx="3600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ROTA FSW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rId2" action="ppaction://hlinksldjump"/>
          </p:cNvPr>
          <p:cNvSpPr/>
          <p:nvPr/>
        </p:nvSpPr>
        <p:spPr>
          <a:xfrm>
            <a:off x="4846704" y="1937448"/>
            <a:ext cx="358178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ZENTRICO LSW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32" y="2387208"/>
            <a:ext cx="1352164" cy="2345683"/>
          </a:xfrm>
          <a:prstGeom prst="rect">
            <a:avLst/>
          </a:prstGeom>
        </p:spPr>
      </p:pic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2" y="2402816"/>
            <a:ext cx="1874242" cy="23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LSW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r="5751"/>
          <a:stretch/>
        </p:blipFill>
        <p:spPr>
          <a:xfrm>
            <a:off x="561443" y="1629000"/>
            <a:ext cx="5137266" cy="3600000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THL plus 310 </a:t>
            </a:r>
            <a:r>
              <a:rPr lang="de-DE" sz="1400" dirty="0" err="1"/>
              <a:t>with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basis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VERO-S.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Support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, </a:t>
            </a:r>
            <a:r>
              <a:rPr lang="de-DE" sz="1400" dirty="0" err="1"/>
              <a:t>cylindrical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on </a:t>
            </a:r>
            <a:r>
              <a:rPr lang="de-DE" sz="1400" dirty="0" err="1"/>
              <a:t>lathes</a:t>
            </a:r>
            <a:r>
              <a:rPr lang="de-DE" sz="1400" dirty="0"/>
              <a:t>. Optimum </a:t>
            </a:r>
            <a:r>
              <a:rPr lang="de-DE" sz="1400" dirty="0" err="1"/>
              <a:t>utilization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room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18118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37" y="1148755"/>
            <a:ext cx="3275301" cy="48734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LSW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94857"/>
            <a:ext cx="2880000" cy="267640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Steady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Machine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NSE plus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Media </a:t>
            </a:r>
            <a:r>
              <a:rPr lang="de-DE" sz="1400" dirty="0" err="1">
                <a:solidFill>
                  <a:srgbClr val="00446B"/>
                </a:solidFill>
              </a:rPr>
              <a:t>transfer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Inductive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monitoring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transfer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eletrical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signal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r>
              <a:rPr lang="de-DE" sz="1400" dirty="0">
                <a:solidFill>
                  <a:srgbClr val="00446B"/>
                </a:solidFill>
              </a:rPr>
              <a:t> ring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3931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5152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1124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2031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0664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9694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216502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50809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139948" y="551371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926309" y="140863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339211" y="461212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596696" y="479651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368617" y="439319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028984" y="410439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376866" y="329101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794696" y="4385596"/>
            <a:ext cx="198000" cy="198000"/>
            <a:chOff x="4645483" y="728376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83" y="72837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1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229</Words>
  <Application>Microsoft Office PowerPoint</Application>
  <PresentationFormat>Bildschirmpräsentation (4:3)</PresentationFormat>
  <Paragraphs>85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Overview Quick-change Systems</vt:lpstr>
      <vt:lpstr>ZENTRICO LSW Example of application</vt:lpstr>
      <vt:lpstr>ZENTRICO LSW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565</cp:revision>
  <cp:lastPrinted>2018-01-05T10:34:27Z</cp:lastPrinted>
  <dcterms:created xsi:type="dcterms:W3CDTF">2015-04-07T09:55:40Z</dcterms:created>
  <dcterms:modified xsi:type="dcterms:W3CDTF">2021-09-15T09:11:45Z</dcterms:modified>
</cp:coreProperties>
</file>