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8" r:id="rId2"/>
    <p:sldId id="501" r:id="rId3"/>
    <p:sldId id="507" r:id="rId4"/>
    <p:sldId id="497" r:id="rId5"/>
    <p:sldId id="500" r:id="rId6"/>
    <p:sldId id="503" r:id="rId7"/>
    <p:sldId id="508" r:id="rId8"/>
    <p:sldId id="506" r:id="rId9"/>
    <p:sldId id="279" r:id="rId10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00446B"/>
    <a:srgbClr val="EC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49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1339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ZENTRICO LSW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 err="1">
                <a:solidFill>
                  <a:srgbClr val="FFFFFF"/>
                </a:solidFill>
              </a:rPr>
              <a:t>Lünettenschnellwechsel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A7D5FA0A-1D2C-4642-A270-F7EFD038C2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58" y="949162"/>
            <a:ext cx="2714013" cy="334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38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940041" y="1508053"/>
            <a:ext cx="2413383" cy="1201913"/>
            <a:chOff x="-274348" y="1296415"/>
            <a:chExt cx="2717377" cy="1461800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688015" cy="1461800"/>
              <a:chOff x="-93326" y="708363"/>
              <a:chExt cx="2688015" cy="1461800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713627" cy="1461800"/>
                <a:chOff x="823912" y="720343"/>
                <a:chExt cx="1713627" cy="1632906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500089" cy="3396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973347" cy="3040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3D6A"/>
                    </a:solidFill>
                  </a:rPr>
                  <a:t>Varianten</a:t>
                </a: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248524" y="3091454"/>
            <a:ext cx="2419296" cy="1202400"/>
            <a:chOff x="1266801" y="3845342"/>
            <a:chExt cx="2644845" cy="1505092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266801" y="3845342"/>
              <a:ext cx="2644845" cy="1505092"/>
              <a:chOff x="1266801" y="3845342"/>
              <a:chExt cx="2644845" cy="1505092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266801" y="3845342"/>
                <a:ext cx="2644845" cy="1505092"/>
                <a:chOff x="-71462" y="687388"/>
                <a:chExt cx="2644845" cy="1505092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692320" cy="1505092"/>
                  <a:chOff x="823913" y="696913"/>
                  <a:chExt cx="1692320" cy="1681263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457689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-71462" y="713891"/>
                  <a:ext cx="9392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Nachfrage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4862153" y="1500608"/>
            <a:ext cx="2550362" cy="1202400"/>
            <a:chOff x="4552150" y="3826292"/>
            <a:chExt cx="2837528" cy="1498607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552150" y="3826292"/>
              <a:ext cx="2837528" cy="1498607"/>
              <a:chOff x="4561675" y="3645317"/>
              <a:chExt cx="2837528" cy="1498607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561675" y="3645317"/>
                <a:ext cx="2837528" cy="1498607"/>
                <a:chOff x="-234163" y="687388"/>
                <a:chExt cx="2837528" cy="1498607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234163" y="719303"/>
                  <a:ext cx="1119986" cy="523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Globaler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Wettbewerb</a:t>
                  </a: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Flexibilität und Rüstzeitoptimierung</a:t>
            </a:r>
          </a:p>
        </p:txBody>
      </p:sp>
      <p:sp>
        <p:nvSpPr>
          <p:cNvPr id="79" name="Rechteck 78"/>
          <p:cNvSpPr/>
          <p:nvPr/>
        </p:nvSpPr>
        <p:spPr>
          <a:xfrm>
            <a:off x="1790972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4796840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219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Übersicht Schnellwechselsysteme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869014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hlinkClick r:id="rId2" action="ppaction://hlinksldjump"/>
          </p:cNvPr>
          <p:cNvSpPr/>
          <p:nvPr/>
        </p:nvSpPr>
        <p:spPr>
          <a:xfrm>
            <a:off x="4828487" y="1927278"/>
            <a:ext cx="3600000" cy="288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hlinkClick r:id="rId2" action="ppaction://hlinksldjump"/>
          </p:cNvPr>
          <p:cNvSpPr/>
          <p:nvPr/>
        </p:nvSpPr>
        <p:spPr>
          <a:xfrm>
            <a:off x="869014" y="1935308"/>
            <a:ext cx="360000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ROTA FSW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9" name="Rechteck 28">
            <a:hlinkClick r:id="rId2" action="ppaction://hlinksldjump"/>
          </p:cNvPr>
          <p:cNvSpPr/>
          <p:nvPr/>
        </p:nvSpPr>
        <p:spPr>
          <a:xfrm>
            <a:off x="4846704" y="1937448"/>
            <a:ext cx="358178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 dirty="0">
                <a:solidFill>
                  <a:srgbClr val="003D6A"/>
                </a:solidFill>
                <a:latin typeface="+mj-lt"/>
              </a:rPr>
              <a:t>ZENTRICO LSW</a:t>
            </a:r>
            <a:endParaRPr lang="de-DE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32" y="2387208"/>
            <a:ext cx="1352164" cy="2345683"/>
          </a:xfrm>
          <a:prstGeom prst="rect">
            <a:avLst/>
          </a:prstGeom>
        </p:spPr>
      </p:pic>
      <p:pic>
        <p:nvPicPr>
          <p:cNvPr id="5" name="Grafik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2" y="2402816"/>
            <a:ext cx="1874242" cy="230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56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LSW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THL plus 310 mit Schnellwechselsystem auf Basis VERO-S.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Unterstützung von langen, zylindrischen Bauteilen auf Drehmaschinen. Optimale Ausnutzung des Maschinenraums und höchste Flexibilität durch das Schnellwechselsystem. </a:t>
            </a:r>
          </a:p>
          <a:p>
            <a:pPr>
              <a:lnSpc>
                <a:spcPct val="100000"/>
              </a:lnSpc>
            </a:pPr>
            <a:endParaRPr lang="de-DE" sz="1400" b="1" u="sng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r="5751"/>
          <a:stretch/>
        </p:blipFill>
        <p:spPr>
          <a:xfrm>
            <a:off x="561443" y="1629000"/>
            <a:ext cx="5137266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579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37" y="1148755"/>
            <a:ext cx="3275301" cy="487345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ZENTRICO LSW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2194857"/>
            <a:ext cx="2880000" cy="267640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Lünette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Maschinenschnittstelle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VERO-S NSE plus Module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Zentrierkonen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Medienübergabe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Induktivabfrage und Übergabe elektr. Signal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Spannbolzen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Zentrierring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53931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225152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81124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312031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40664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69694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4216502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4508092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4139948" y="551371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926309" y="140863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339211" y="4612129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596696" y="479651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2368617" y="4393190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028984" y="4104395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376866" y="3291019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794696" y="4385596"/>
            <a:ext cx="198000" cy="198000"/>
            <a:chOff x="4645483" y="728376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83" y="72837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092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EDBD7A-42DB-4358-AED8-839F17AD52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28CB7B2-7D8F-4482-B396-54F9E07FF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31" y="310189"/>
            <a:ext cx="2174586" cy="28994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5B84D3A-C7C8-4C5E-BF12-799ED8E95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10189"/>
            <a:ext cx="4830618" cy="362296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AB0FC5-DDC1-4FA1-AD1F-363314C97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31" y="3538942"/>
            <a:ext cx="2890982" cy="21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Zentrico LSW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79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174</Words>
  <Application>Microsoft Office PowerPoint</Application>
  <PresentationFormat>Bildschirmpräsentation (4:3)</PresentationFormat>
  <Paragraphs>93</Paragraphs>
  <Slides>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Übersicht Schnellwechselsysteme</vt:lpstr>
      <vt:lpstr>ZENTRICO LSW Anwendungsbeispiel</vt:lpstr>
      <vt:lpstr>ZENTRICO LSW</vt:lpstr>
      <vt:lpstr>PowerPoint-Präsentation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582</cp:revision>
  <cp:lastPrinted>2018-01-05T10:34:27Z</cp:lastPrinted>
  <dcterms:created xsi:type="dcterms:W3CDTF">2015-04-07T09:55:40Z</dcterms:created>
  <dcterms:modified xsi:type="dcterms:W3CDTF">2021-09-15T09:09:43Z</dcterms:modified>
</cp:coreProperties>
</file>