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538" r:id="rId2"/>
    <p:sldId id="506" r:id="rId3"/>
    <p:sldId id="504" r:id="rId4"/>
    <p:sldId id="510" r:id="rId5"/>
    <p:sldId id="494" r:id="rId6"/>
    <p:sldId id="495" r:id="rId7"/>
    <p:sldId id="511" r:id="rId8"/>
    <p:sldId id="528" r:id="rId9"/>
    <p:sldId id="279" r:id="rId10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13.09.2021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13.09.2021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NCM-L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NCM-L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NCM-L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NCM-L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NCM-L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NCM-L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852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NCM-L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e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jpeg"/><Relationship Id="rId5" Type="http://schemas.openxmlformats.org/officeDocument/2006/relationships/image" Target="../media/image11.jpg"/><Relationship Id="rId15" Type="http://schemas.openxmlformats.org/officeDocument/2006/relationships/image" Target="../media/image21.pn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2.jpg"/><Relationship Id="rId7" Type="http://schemas.openxmlformats.org/officeDocument/2006/relationships/image" Target="../media/image13.jp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slide" Target="slide3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NCM-L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Hybrid Chucks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0922FFD2-DA86-43CC-A395-54E0FE89FAC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390" y="949915"/>
            <a:ext cx="3960000" cy="287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NCM-L</a:t>
            </a:r>
            <a:endParaRPr lang="de-DE" dirty="0"/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109920" y="5429958"/>
            <a:ext cx="1208985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Manual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08111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</a:t>
            </a:r>
            <a:r>
              <a:rPr lang="de-DE" sz="900" b="1" dirty="0" err="1">
                <a:solidFill>
                  <a:srgbClr val="003D6A"/>
                </a:solidFill>
              </a:rPr>
              <a:t>Jaw</a:t>
            </a:r>
            <a:r>
              <a:rPr lang="de-DE" sz="900" b="1" dirty="0">
                <a:solidFill>
                  <a:srgbClr val="003D6A"/>
                </a:solidFill>
              </a:rPr>
              <a:t> Quick-change System</a:t>
            </a: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without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Pneumatic</a:t>
            </a:r>
            <a:r>
              <a:rPr lang="de-DE" sz="900" b="1" dirty="0">
                <a:solidFill>
                  <a:srgbClr val="003D6A"/>
                </a:solidFill>
              </a:rPr>
              <a:t> Power Chucks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7" name="Gerader Verbinder 76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Steady</a:t>
            </a:r>
            <a:r>
              <a:rPr lang="de-DE" sz="900" b="1" dirty="0">
                <a:solidFill>
                  <a:srgbClr val="003D6A"/>
                </a:solidFill>
              </a:rPr>
              <a:t> Rests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Quick-change Systems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9EE3"/>
                </a:solidFill>
              </a:rPr>
              <a:t>Customized</a:t>
            </a:r>
            <a:r>
              <a:rPr lang="de-DE" sz="900" b="1" dirty="0">
                <a:solidFill>
                  <a:srgbClr val="009EE3"/>
                </a:solidFill>
              </a:rPr>
              <a:t> Solutions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Gerader Verbinder 100"/>
          <p:cNvCxnSpPr/>
          <p:nvPr/>
        </p:nvCxnSpPr>
        <p:spPr>
          <a:xfrm>
            <a:off x="4500593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Grafik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Grafik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Grafik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rafik 10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107" name="Rechteck 106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08" name="Rechteck 3"/>
          <p:cNvSpPr>
            <a:spLocks noChangeArrowheads="1"/>
          </p:cNvSpPr>
          <p:nvPr/>
        </p:nvSpPr>
        <p:spPr bwMode="auto">
          <a:xfrm>
            <a:off x="259515" y="3730942"/>
            <a:ext cx="998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09" name="Rechteck 51"/>
          <p:cNvSpPr>
            <a:spLocks noChangeArrowheads="1"/>
          </p:cNvSpPr>
          <p:nvPr/>
        </p:nvSpPr>
        <p:spPr bwMode="auto">
          <a:xfrm>
            <a:off x="5902516" y="3722920"/>
            <a:ext cx="1151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0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1" name="Rechteck 110"/>
          <p:cNvSpPr/>
          <p:nvPr/>
        </p:nvSpPr>
        <p:spPr>
          <a:xfrm>
            <a:off x="1805568" y="3724267"/>
            <a:ext cx="175631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Stationary</a:t>
            </a:r>
            <a:r>
              <a:rPr lang="de-DE" sz="12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Workholding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2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9EE3"/>
                </a:solidFill>
                <a:latin typeface="+mj-lt"/>
              </a:rPr>
              <a:t>Lathe</a:t>
            </a:r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 Chucks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113" name="Rechteck 112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4" name="Rechteck 113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5" name="Rechteck 114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6" name="Rechteck 115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17" name="Gerader Verbinder 116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Gerader Verbinder 117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Gerader Verbinder 118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Gerader Verbinder 119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Gerader Verbinder 120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537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hteck 36">
            <a:hlinkClick r:id="rId2" action="ppaction://hlinksldjump"/>
          </p:cNvPr>
          <p:cNvSpPr/>
          <p:nvPr/>
        </p:nvSpPr>
        <p:spPr>
          <a:xfrm>
            <a:off x="3588869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hlinkClick r:id="" action="ppaction://noaction"/>
          </p:cNvPr>
          <p:cNvSpPr/>
          <p:nvPr/>
        </p:nvSpPr>
        <p:spPr>
          <a:xfrm>
            <a:off x="5809613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hlinkClick r:id="" action="ppaction://noaction"/>
          </p:cNvPr>
          <p:cNvSpPr/>
          <p:nvPr/>
        </p:nvSpPr>
        <p:spPr>
          <a:xfrm>
            <a:off x="2465081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hlinkClick r:id="" action="ppaction://noaction"/>
          </p:cNvPr>
          <p:cNvSpPr/>
          <p:nvPr/>
        </p:nvSpPr>
        <p:spPr>
          <a:xfrm>
            <a:off x="4698843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>
            <a:hlinkClick r:id="" action="ppaction://noaction"/>
          </p:cNvPr>
          <p:cNvSpPr/>
          <p:nvPr/>
        </p:nvSpPr>
        <p:spPr>
          <a:xfrm>
            <a:off x="6932605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>
            <a:hlinkClick r:id="" action="ppaction://noaction"/>
          </p:cNvPr>
          <p:cNvSpPr/>
          <p:nvPr/>
        </p:nvSpPr>
        <p:spPr>
          <a:xfrm>
            <a:off x="254183" y="3976829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" action="ppaction://noaction"/>
          </p:cNvPr>
          <p:cNvSpPr/>
          <p:nvPr/>
        </p:nvSpPr>
        <p:spPr>
          <a:xfrm>
            <a:off x="1368125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</a:t>
            </a:r>
            <a:r>
              <a:rPr lang="de-DE" dirty="0" err="1"/>
              <a:t>overview</a:t>
            </a:r>
            <a:br>
              <a:rPr lang="de-DE" dirty="0"/>
            </a:br>
            <a:r>
              <a:rPr lang="de-DE" sz="1800" dirty="0" err="1"/>
              <a:t>Customized</a:t>
            </a:r>
            <a:r>
              <a:rPr lang="de-DE" sz="1800" dirty="0"/>
              <a:t> Solutions</a:t>
            </a:r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2465081" y="3676834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BEV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809613" y="1300540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HSA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NCM-L</a:t>
            </a:r>
            <a:endParaRPr lang="de-DE" dirty="0"/>
          </a:p>
        </p:txBody>
      </p:sp>
      <p:sp>
        <p:nvSpPr>
          <p:cNvPr id="23" name="Rechteck 22">
            <a:hlinkClick r:id="rId2" action="ppaction://hlinksldjump"/>
          </p:cNvPr>
          <p:cNvSpPr/>
          <p:nvPr/>
        </p:nvSpPr>
        <p:spPr>
          <a:xfrm>
            <a:off x="3588868" y="1304160"/>
            <a:ext cx="198000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NCM-L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4698844" y="3676015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4B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1368125" y="1293149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NCM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1" name="Rechteck 20">
            <a:hlinkClick r:id="" action="ppaction://noaction"/>
          </p:cNvPr>
          <p:cNvSpPr/>
          <p:nvPr/>
        </p:nvSpPr>
        <p:spPr>
          <a:xfrm>
            <a:off x="254184" y="3673748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DFF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6" name="Rechteck 25">
            <a:hlinkClick r:id="" action="ppaction://noaction"/>
          </p:cNvPr>
          <p:cNvSpPr/>
          <p:nvPr/>
        </p:nvSpPr>
        <p:spPr>
          <a:xfrm>
            <a:off x="6932606" y="3667364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HSH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11" y="4196928"/>
            <a:ext cx="1800000" cy="1369154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8" y="4025647"/>
            <a:ext cx="1511729" cy="1728000"/>
          </a:xfrm>
          <a:prstGeom prst="rect">
            <a:avLst/>
          </a:prstGeom>
        </p:spPr>
      </p:pic>
      <p:pic>
        <p:nvPicPr>
          <p:cNvPr id="10" name="Grafik 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r="8085"/>
          <a:stretch/>
        </p:blipFill>
        <p:spPr>
          <a:xfrm>
            <a:off x="6999660" y="4046114"/>
            <a:ext cx="1869454" cy="1620000"/>
          </a:xfrm>
          <a:prstGeom prst="rect">
            <a:avLst/>
          </a:prstGeom>
        </p:spPr>
      </p:pic>
      <p:pic>
        <p:nvPicPr>
          <p:cNvPr id="14" name="Grafik 13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081" y="4349464"/>
            <a:ext cx="1800000" cy="1188543"/>
          </a:xfrm>
          <a:prstGeom prst="rect">
            <a:avLst/>
          </a:prstGeom>
        </p:spPr>
      </p:pic>
      <p:pic>
        <p:nvPicPr>
          <p:cNvPr id="15" name="Grafik 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56" y="1649056"/>
            <a:ext cx="1750426" cy="1684455"/>
          </a:xfrm>
          <a:prstGeom prst="rect">
            <a:avLst/>
          </a:prstGeom>
        </p:spPr>
      </p:pic>
      <p:pic>
        <p:nvPicPr>
          <p:cNvPr id="16" name="Grafik 1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072" y="1819886"/>
            <a:ext cx="1917593" cy="1391459"/>
          </a:xfrm>
          <a:prstGeom prst="rect">
            <a:avLst/>
          </a:prstGeom>
        </p:spPr>
      </p:pic>
      <p:pic>
        <p:nvPicPr>
          <p:cNvPr id="17" name="Grafik 16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740" y="1645283"/>
            <a:ext cx="1699746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48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NCM-L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NCM-L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" t="36690" r="2" b="11181"/>
          <a:stretch/>
        </p:blipFill>
        <p:spPr>
          <a:xfrm>
            <a:off x="561443" y="1629000"/>
            <a:ext cx="5142960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5756000" y="1629000"/>
            <a:ext cx="2880000" cy="3610574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400" b="1" u="sng" dirty="0" err="1"/>
              <a:t>Clamping</a:t>
            </a:r>
            <a:r>
              <a:rPr lang="de-DE" sz="1400" b="1" u="sng" dirty="0"/>
              <a:t> </a:t>
            </a:r>
            <a:r>
              <a:rPr lang="de-DE" sz="1400" b="1" u="sng" dirty="0" err="1"/>
              <a:t>device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NCM-L 1600.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Features/</a:t>
            </a:r>
            <a:r>
              <a:rPr lang="de-DE" sz="1400" b="1" u="sng" dirty="0" err="1"/>
              <a:t>Application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The </a:t>
            </a:r>
            <a:r>
              <a:rPr lang="de-DE" sz="1400" dirty="0" err="1"/>
              <a:t>workpiece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centered</a:t>
            </a:r>
            <a:r>
              <a:rPr lang="de-DE" sz="1400" dirty="0"/>
              <a:t> via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integrated</a:t>
            </a:r>
            <a:r>
              <a:rPr lang="de-DE" sz="1400" dirty="0"/>
              <a:t> </a:t>
            </a:r>
            <a:r>
              <a:rPr lang="de-DE" sz="1400" dirty="0" err="1"/>
              <a:t>manual</a:t>
            </a:r>
            <a:r>
              <a:rPr lang="de-DE" sz="1400" dirty="0"/>
              <a:t> </a:t>
            </a:r>
            <a:r>
              <a:rPr lang="de-DE" sz="1400" dirty="0" err="1"/>
              <a:t>chuck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clamped</a:t>
            </a:r>
            <a:r>
              <a:rPr lang="de-DE" sz="1400" dirty="0"/>
              <a:t> via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magnetic</a:t>
            </a:r>
            <a:r>
              <a:rPr lang="de-DE" sz="1400" dirty="0"/>
              <a:t> </a:t>
            </a:r>
            <a:r>
              <a:rPr lang="de-DE" sz="1400" dirty="0" err="1"/>
              <a:t>chuck</a:t>
            </a:r>
            <a:r>
              <a:rPr lang="de-DE" sz="1400" dirty="0"/>
              <a:t>. </a:t>
            </a:r>
            <a:r>
              <a:rPr lang="de-DE" sz="1400" dirty="0" err="1"/>
              <a:t>Thin-walled</a:t>
            </a:r>
            <a:r>
              <a:rPr lang="de-DE" sz="1400" dirty="0"/>
              <a:t> rings </a:t>
            </a:r>
            <a:r>
              <a:rPr lang="de-DE" sz="1400" dirty="0" err="1"/>
              <a:t>can</a:t>
            </a:r>
            <a:r>
              <a:rPr lang="de-DE" sz="1400" dirty="0"/>
              <a:t> </a:t>
            </a:r>
            <a:r>
              <a:rPr lang="de-DE" sz="1400" dirty="0" err="1"/>
              <a:t>be</a:t>
            </a:r>
            <a:r>
              <a:rPr lang="de-DE" sz="1400" dirty="0"/>
              <a:t> </a:t>
            </a:r>
            <a:r>
              <a:rPr lang="de-DE" sz="1400" dirty="0" err="1"/>
              <a:t>clamped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minimum</a:t>
            </a:r>
            <a:r>
              <a:rPr lang="de-DE" sz="1400" dirty="0"/>
              <a:t> </a:t>
            </a:r>
            <a:r>
              <a:rPr lang="de-DE" sz="1400" dirty="0" err="1"/>
              <a:t>deformation</a:t>
            </a:r>
            <a:r>
              <a:rPr lang="de-DE" sz="1400" dirty="0"/>
              <a:t>. </a:t>
            </a:r>
            <a:endParaRPr lang="de-DE" sz="1400" b="1" u="sng" dirty="0"/>
          </a:p>
        </p:txBody>
      </p:sp>
    </p:spTree>
    <p:extLst>
      <p:ext uri="{BB962C8B-B14F-4D97-AF65-F5344CB8AC3E}">
        <p14:creationId xmlns:p14="http://schemas.microsoft.com/office/powerpoint/2010/main" val="2293069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30" y="1563848"/>
            <a:ext cx="5249112" cy="38141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NCM-L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612887"/>
            <a:ext cx="2880000" cy="1880755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Centering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chuck</a:t>
            </a:r>
            <a:r>
              <a:rPr lang="de-DE" sz="1400" dirty="0">
                <a:solidFill>
                  <a:srgbClr val="00446B"/>
                </a:solidFill>
              </a:rPr>
              <a:t> type ROTA-S plus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Long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jaws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with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standard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interface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Power </a:t>
            </a:r>
            <a:r>
              <a:rPr lang="de-DE" sz="1400" dirty="0" err="1">
                <a:solidFill>
                  <a:srgbClr val="00446B"/>
                </a:solidFill>
              </a:rPr>
              <a:t>supply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Actuation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of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the</a:t>
            </a:r>
            <a:r>
              <a:rPr lang="de-DE" sz="1400" dirty="0">
                <a:solidFill>
                  <a:srgbClr val="00446B"/>
                </a:solidFill>
              </a:rPr>
              <a:t> ROTA-S plus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Overwound</a:t>
            </a:r>
            <a:r>
              <a:rPr lang="de-DE" sz="1400" dirty="0">
                <a:solidFill>
                  <a:srgbClr val="00446B"/>
                </a:solidFill>
              </a:rPr>
              <a:t>/</a:t>
            </a:r>
            <a:r>
              <a:rPr lang="de-DE" sz="1400" dirty="0" err="1">
                <a:solidFill>
                  <a:srgbClr val="00446B"/>
                </a:solidFill>
              </a:rPr>
              <a:t>exchangeable</a:t>
            </a:r>
            <a:r>
              <a:rPr lang="de-DE" sz="1400" dirty="0">
                <a:solidFill>
                  <a:srgbClr val="00446B"/>
                </a:solidFill>
              </a:rPr>
              <a:t> pole </a:t>
            </a:r>
            <a:r>
              <a:rPr lang="de-DE" sz="1400" dirty="0" err="1">
                <a:solidFill>
                  <a:srgbClr val="00446B"/>
                </a:solidFill>
              </a:rPr>
              <a:t>shoes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NCM-L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948633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660848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3455699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729935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55457" y="4033681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2545949" y="2561704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552683" y="3531038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5333198" y="3949595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5410461" y="2891609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1178695" y="2882418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2760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Control </a:t>
            </a:r>
            <a:r>
              <a:rPr lang="de-DE" sz="1600" b="1" dirty="0" err="1">
                <a:solidFill>
                  <a:srgbClr val="003D6A"/>
                </a:solidFill>
              </a:rPr>
              <a:t>unit</a:t>
            </a:r>
            <a:r>
              <a:rPr lang="de-DE" sz="1600" b="1" dirty="0">
                <a:solidFill>
                  <a:srgbClr val="003D6A"/>
                </a:solidFill>
              </a:rPr>
              <a:t> (</a:t>
            </a:r>
            <a:r>
              <a:rPr lang="de-DE" sz="1600" b="1" dirty="0" err="1">
                <a:solidFill>
                  <a:srgbClr val="003D6A"/>
                </a:solidFill>
              </a:rPr>
              <a:t>external</a:t>
            </a:r>
            <a:r>
              <a:rPr lang="de-DE" sz="1600" b="1" dirty="0">
                <a:solidFill>
                  <a:srgbClr val="003D6A"/>
                </a:solidFill>
              </a:rPr>
              <a:t>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NCM-L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NCM-L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Secure hold due </a:t>
            </a:r>
            <a:r>
              <a:rPr lang="de-DE" sz="1600" b="1" dirty="0" err="1">
                <a:solidFill>
                  <a:srgbClr val="003D6A"/>
                </a:solidFill>
              </a:rPr>
              <a:t>to</a:t>
            </a:r>
            <a:r>
              <a:rPr lang="de-DE" sz="1600" b="1" dirty="0">
                <a:solidFill>
                  <a:srgbClr val="003D6A"/>
                </a:solidFill>
              </a:rPr>
              <a:t> permanent </a:t>
            </a:r>
            <a:r>
              <a:rPr lang="de-DE" sz="1600" b="1" dirty="0" err="1">
                <a:solidFill>
                  <a:srgbClr val="003D6A"/>
                </a:solidFill>
              </a:rPr>
              <a:t>magnets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and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deformation-free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Centered</a:t>
            </a:r>
            <a:r>
              <a:rPr lang="de-DE" sz="1600" b="1" dirty="0">
                <a:solidFill>
                  <a:srgbClr val="003D6A"/>
                </a:solidFill>
              </a:rPr>
              <a:t> in </a:t>
            </a:r>
            <a:r>
              <a:rPr lang="de-DE" sz="1600" b="1" dirty="0" err="1">
                <a:solidFill>
                  <a:srgbClr val="003D6A"/>
                </a:solidFill>
              </a:rPr>
              <a:t>seconds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1615242"/>
            <a:ext cx="3124046" cy="158400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250" y="1350172"/>
            <a:ext cx="1839750" cy="185078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67" y="4047325"/>
            <a:ext cx="1520861" cy="176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4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ROTA NCM-L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NCM-L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871390"/>
              </p:ext>
            </p:extLst>
          </p:nvPr>
        </p:nvGraphicFramePr>
        <p:xfrm>
          <a:off x="561443" y="2257953"/>
          <a:ext cx="8188542" cy="24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7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7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0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92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17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27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67880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Centering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endParaRPr lang="de-DE" sz="1200" b="1" baseline="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Magnet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range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Centering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chuck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Number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of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centering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jaws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Nm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Height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NCM-L 630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180-630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 plus 2.0 160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NCM-L 800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220-800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 plus 2.0 200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210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NCM-L 1000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340-1000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 plus 2.0 315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NCM-L 1500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525-1500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 plus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210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NCM-L 2000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525-2000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 plus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210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NCM-L 2500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525-2500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 plus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3929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NCM-L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10" name="Grafik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l="15018" t="5808" r="18150" b="8090"/>
          <a:stretch/>
        </p:blipFill>
        <p:spPr>
          <a:xfrm>
            <a:off x="7319560" y="452607"/>
            <a:ext cx="34273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80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321</Words>
  <Application>Microsoft Office PowerPoint</Application>
  <PresentationFormat>Bildschirmpräsentation (4:3)</PresentationFormat>
  <Paragraphs>122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ROTA overview Customized Solutions</vt:lpstr>
      <vt:lpstr>ROTA NCM-L Example of application</vt:lpstr>
      <vt:lpstr>ROTA NCM-L</vt:lpstr>
      <vt:lpstr>ROTA NCM-L</vt:lpstr>
      <vt:lpstr>Variants ROTA NCM-L</vt:lpstr>
      <vt:lpstr>SCHUNK Services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580</cp:revision>
  <cp:lastPrinted>2018-01-05T10:34:27Z</cp:lastPrinted>
  <dcterms:created xsi:type="dcterms:W3CDTF">2015-04-07T09:55:40Z</dcterms:created>
  <dcterms:modified xsi:type="dcterms:W3CDTF">2021-09-13T07:13:31Z</dcterms:modified>
</cp:coreProperties>
</file>