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538" r:id="rId2"/>
    <p:sldId id="516" r:id="rId3"/>
    <p:sldId id="514" r:id="rId4"/>
    <p:sldId id="519" r:id="rId5"/>
    <p:sldId id="494" r:id="rId6"/>
    <p:sldId id="495" r:id="rId7"/>
    <p:sldId id="504" r:id="rId8"/>
    <p:sldId id="527" r:id="rId9"/>
    <p:sldId id="279" r:id="rId10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90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03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13.09.2021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13.09.2021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6583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NCM-L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NCM-L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NCM-L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NCM-L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NCM-L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NCM-L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2138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ROTA NCM-L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jpg"/><Relationship Id="rId5" Type="http://schemas.openxmlformats.org/officeDocument/2006/relationships/image" Target="../media/image10.jpeg"/><Relationship Id="rId15" Type="http://schemas.openxmlformats.org/officeDocument/2006/relationships/image" Target="../media/image20.jp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jpg"/><Relationship Id="rId1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2.jpg"/><Relationship Id="rId7" Type="http://schemas.openxmlformats.org/officeDocument/2006/relationships/image" Target="../media/image18.jp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Relationship Id="rId9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slide" Target="slide3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NCM-L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Hybridspannfutter</a:t>
            </a:r>
          </a:p>
        </p:txBody>
      </p:sp>
      <p:pic>
        <p:nvPicPr>
          <p:cNvPr id="10" name="Grafik 9">
            <a:hlinkClick r:id="rId4" action="ppaction://hlinksldjump"/>
            <a:extLst>
              <a:ext uri="{FF2B5EF4-FFF2-40B4-BE49-F238E27FC236}">
                <a16:creationId xmlns:a16="http://schemas.microsoft.com/office/drawing/2014/main" id="{0922FFD2-DA86-43CC-A395-54E0FE89FAC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390" y="949915"/>
            <a:ext cx="3960000" cy="287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NCM-L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3" y="2915710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21414" y="3726042"/>
            <a:ext cx="10605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509" y="2927592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209306" y="5429958"/>
            <a:ext cx="1010212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Handspannfutter</a:t>
            </a:r>
          </a:p>
        </p:txBody>
      </p:sp>
      <p:pic>
        <p:nvPicPr>
          <p:cNvPr id="10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03" y="288059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875019" y="3673787"/>
            <a:ext cx="12344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704385" y="3667979"/>
            <a:ext cx="13862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833" y="2984114"/>
            <a:ext cx="947227" cy="56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2075384" y="3683618"/>
            <a:ext cx="114067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Spannsysteme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2462141" y="5425728"/>
            <a:ext cx="91800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Kraftspann-futter mit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Durchgangs-bohrung</a:t>
            </a:r>
          </a:p>
        </p:txBody>
      </p:sp>
      <p:sp>
        <p:nvSpPr>
          <p:cNvPr id="19" name="Rechteck 18"/>
          <p:cNvSpPr/>
          <p:nvPr/>
        </p:nvSpPr>
        <p:spPr>
          <a:xfrm>
            <a:off x="1274842" y="5424764"/>
            <a:ext cx="108111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Kraftspannfutter mit Backenschnell-</a:t>
            </a:r>
            <a:r>
              <a:rPr lang="de-DE" sz="900" b="1" dirty="0" err="1">
                <a:solidFill>
                  <a:srgbClr val="003D6A"/>
                </a:solidFill>
                <a:latin typeface="+mj-lt"/>
              </a:rPr>
              <a:t>wechselsystem</a:t>
            </a:r>
            <a:endParaRPr lang="de-DE" sz="900" b="1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Kraftspann-futter ohne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Durchgangs-bohrung</a:t>
            </a:r>
          </a:p>
        </p:txBody>
      </p:sp>
      <p:sp>
        <p:nvSpPr>
          <p:cNvPr id="23" name="Rechteck 22"/>
          <p:cNvSpPr/>
          <p:nvPr/>
        </p:nvSpPr>
        <p:spPr>
          <a:xfrm>
            <a:off x="4653741" y="5424822"/>
            <a:ext cx="945837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Pneumatische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Vorderend-futter</a:t>
            </a: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4068849" y="3723731"/>
            <a:ext cx="10039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Drehfutter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2861" y="291175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945782" y="2106361"/>
            <a:ext cx="1303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9EE3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39985" y="2155204"/>
            <a:ext cx="1389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4073894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5" name="Rechteck 34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6" name="Rechteck 35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7" name="Rechteck 36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8" name="Rechteck 37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40" name="Rechteck 39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596222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302044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2349" y="1989961"/>
            <a:ext cx="31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3542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59428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384" y="1247754"/>
            <a:ext cx="1797050" cy="489727"/>
          </a:xfrm>
          <a:prstGeom prst="rect">
            <a:avLst/>
          </a:prstGeom>
        </p:spPr>
      </p:pic>
      <p:sp>
        <p:nvSpPr>
          <p:cNvPr id="59" name="Rechteck 58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Lünetten</a:t>
            </a:r>
          </a:p>
        </p:txBody>
      </p:sp>
      <p:sp>
        <p:nvSpPr>
          <p:cNvPr id="61" name="Rechteck 60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Schnellwechsel-systeme</a:t>
            </a:r>
          </a:p>
        </p:txBody>
      </p:sp>
      <p:sp>
        <p:nvSpPr>
          <p:cNvPr id="62" name="Rechteck 61"/>
          <p:cNvSpPr/>
          <p:nvPr/>
        </p:nvSpPr>
        <p:spPr>
          <a:xfrm>
            <a:off x="7973941" y="5410411"/>
            <a:ext cx="91644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  <a:latin typeface="+mj-lt"/>
              </a:rPr>
              <a:t>Kunden-spezifische Lösungen</a:t>
            </a:r>
          </a:p>
        </p:txBody>
      </p:sp>
      <p:sp>
        <p:nvSpPr>
          <p:cNvPr id="63" name="Rechteck 62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4" name="Rechteck 63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5" name="Rechteck 64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66" name="Grafik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67" name="Grafik 6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68" name="Gerader Verbinder 67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Gerader Verbinder 69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Gerader Verbinder 71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Gerader Verbinder 72"/>
          <p:cNvCxnSpPr/>
          <p:nvPr/>
        </p:nvCxnSpPr>
        <p:spPr>
          <a:xfrm>
            <a:off x="4600349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3445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hteck 36">
            <a:hlinkClick r:id="rId2" action="ppaction://hlinksldjump"/>
          </p:cNvPr>
          <p:cNvSpPr/>
          <p:nvPr/>
        </p:nvSpPr>
        <p:spPr>
          <a:xfrm>
            <a:off x="3588869" y="1595334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>
            <a:hlinkClick r:id="" action="ppaction://noaction"/>
          </p:cNvPr>
          <p:cNvSpPr/>
          <p:nvPr/>
        </p:nvSpPr>
        <p:spPr>
          <a:xfrm>
            <a:off x="5809613" y="1595334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hteck 39">
            <a:hlinkClick r:id="" action="ppaction://noaction"/>
          </p:cNvPr>
          <p:cNvSpPr/>
          <p:nvPr/>
        </p:nvSpPr>
        <p:spPr>
          <a:xfrm>
            <a:off x="2465081" y="3979218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>
            <a:hlinkClick r:id="" action="ppaction://noaction"/>
          </p:cNvPr>
          <p:cNvSpPr/>
          <p:nvPr/>
        </p:nvSpPr>
        <p:spPr>
          <a:xfrm>
            <a:off x="4698843" y="3979218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41">
            <a:hlinkClick r:id="" action="ppaction://noaction"/>
          </p:cNvPr>
          <p:cNvSpPr/>
          <p:nvPr/>
        </p:nvSpPr>
        <p:spPr>
          <a:xfrm>
            <a:off x="6932605" y="3979218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hteck 38">
            <a:hlinkClick r:id="" action="ppaction://noaction"/>
          </p:cNvPr>
          <p:cNvSpPr/>
          <p:nvPr/>
        </p:nvSpPr>
        <p:spPr>
          <a:xfrm>
            <a:off x="254183" y="3976829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hlinkClick r:id="rId2" action="ppaction://hlinksldjump"/>
          </p:cNvPr>
          <p:cNvSpPr/>
          <p:nvPr/>
        </p:nvSpPr>
        <p:spPr>
          <a:xfrm>
            <a:off x="1368125" y="1595334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Übersicht</a:t>
            </a:r>
            <a:br>
              <a:rPr lang="de-DE" dirty="0"/>
            </a:br>
            <a:r>
              <a:rPr lang="de-DE" sz="1800" dirty="0"/>
              <a:t>Kundenspezifische Lösungen</a:t>
            </a:r>
          </a:p>
        </p:txBody>
      </p:sp>
      <p:sp>
        <p:nvSpPr>
          <p:cNvPr id="6" name="Rechteck 5">
            <a:hlinkClick r:id="" action="ppaction://noaction"/>
          </p:cNvPr>
          <p:cNvSpPr/>
          <p:nvPr/>
        </p:nvSpPr>
        <p:spPr>
          <a:xfrm>
            <a:off x="2465081" y="3676834"/>
            <a:ext cx="198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BEV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5809613" y="1300540"/>
            <a:ext cx="198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HSA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NCM-L</a:t>
            </a:r>
            <a:endParaRPr lang="de-DE" dirty="0"/>
          </a:p>
        </p:txBody>
      </p:sp>
      <p:sp>
        <p:nvSpPr>
          <p:cNvPr id="23" name="Rechteck 22">
            <a:hlinkClick r:id="rId2" action="ppaction://hlinksldjump"/>
          </p:cNvPr>
          <p:cNvSpPr/>
          <p:nvPr/>
        </p:nvSpPr>
        <p:spPr>
          <a:xfrm>
            <a:off x="3588868" y="1304160"/>
            <a:ext cx="1980001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NCM-L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4" name="Rechteck 23">
            <a:hlinkClick r:id="" action="ppaction://noaction"/>
          </p:cNvPr>
          <p:cNvSpPr/>
          <p:nvPr/>
        </p:nvSpPr>
        <p:spPr>
          <a:xfrm>
            <a:off x="4698844" y="3676015"/>
            <a:ext cx="197999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4B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1" name="Rechteck 30">
            <a:hlinkClick r:id="rId2" action="ppaction://hlinksldjump"/>
          </p:cNvPr>
          <p:cNvSpPr/>
          <p:nvPr/>
        </p:nvSpPr>
        <p:spPr>
          <a:xfrm>
            <a:off x="1368125" y="1293149"/>
            <a:ext cx="198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NCM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1" name="Rechteck 20">
            <a:hlinkClick r:id="" action="ppaction://noaction"/>
          </p:cNvPr>
          <p:cNvSpPr/>
          <p:nvPr/>
        </p:nvSpPr>
        <p:spPr>
          <a:xfrm>
            <a:off x="254184" y="3673748"/>
            <a:ext cx="197999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DFF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6" name="Rechteck 25">
            <a:hlinkClick r:id="" action="ppaction://noaction"/>
          </p:cNvPr>
          <p:cNvSpPr/>
          <p:nvPr/>
        </p:nvSpPr>
        <p:spPr>
          <a:xfrm>
            <a:off x="6932606" y="3667364"/>
            <a:ext cx="197999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HSH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4" name="Grafik 3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711" y="4196928"/>
            <a:ext cx="1800000" cy="1369154"/>
          </a:xfrm>
          <a:prstGeom prst="rect">
            <a:avLst/>
          </a:prstGeom>
        </p:spPr>
      </p:pic>
      <p:pic>
        <p:nvPicPr>
          <p:cNvPr id="7" name="Grafik 6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18" y="4025647"/>
            <a:ext cx="1511729" cy="1728000"/>
          </a:xfrm>
          <a:prstGeom prst="rect">
            <a:avLst/>
          </a:prstGeom>
        </p:spPr>
      </p:pic>
      <p:pic>
        <p:nvPicPr>
          <p:cNvPr id="10" name="Grafik 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" r="8085"/>
          <a:stretch/>
        </p:blipFill>
        <p:spPr>
          <a:xfrm>
            <a:off x="6999660" y="4046114"/>
            <a:ext cx="1869454" cy="1620000"/>
          </a:xfrm>
          <a:prstGeom prst="rect">
            <a:avLst/>
          </a:prstGeom>
        </p:spPr>
      </p:pic>
      <p:pic>
        <p:nvPicPr>
          <p:cNvPr id="14" name="Grafik 13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081" y="4349464"/>
            <a:ext cx="1800000" cy="1188543"/>
          </a:xfrm>
          <a:prstGeom prst="rect">
            <a:avLst/>
          </a:prstGeom>
        </p:spPr>
      </p:pic>
      <p:pic>
        <p:nvPicPr>
          <p:cNvPr id="15" name="Grafik 1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56" y="1649056"/>
            <a:ext cx="1750426" cy="1684455"/>
          </a:xfrm>
          <a:prstGeom prst="rect">
            <a:avLst/>
          </a:prstGeom>
        </p:spPr>
      </p:pic>
      <p:pic>
        <p:nvPicPr>
          <p:cNvPr id="16" name="Grafik 1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072" y="1819886"/>
            <a:ext cx="1917593" cy="1391459"/>
          </a:xfrm>
          <a:prstGeom prst="rect">
            <a:avLst/>
          </a:prstGeom>
        </p:spPr>
      </p:pic>
      <p:pic>
        <p:nvPicPr>
          <p:cNvPr id="17" name="Grafik 16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740" y="1645283"/>
            <a:ext cx="1699746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7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NCM-L</a:t>
            </a:r>
            <a:br>
              <a:rPr lang="de-DE" dirty="0"/>
            </a:br>
            <a:r>
              <a:rPr lang="de-DE" sz="2000" dirty="0"/>
              <a:t>Anwendungsbeispiel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NCM-L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5756000" y="1629000"/>
            <a:ext cx="2880000" cy="3610574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b="1" u="sng" dirty="0"/>
              <a:t>Spannmittel: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NCM-L 1600.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Merkmale/Anwendung: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Das Werkstück wird mit dem integrierten Handspannfutter zentriert und über das Magnetspannfutter gespannt. 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Dünnwandige Ringe können bei minimaler Deformation gespannt werden.</a:t>
            </a:r>
            <a:endParaRPr lang="de-DE" sz="1400" b="1" u="sng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" t="36690" r="2" b="11181"/>
          <a:stretch/>
        </p:blipFill>
        <p:spPr>
          <a:xfrm>
            <a:off x="561443" y="1629000"/>
            <a:ext cx="5142960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282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49" y="1510613"/>
            <a:ext cx="5249112" cy="381417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NCM-L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53457" y="2237037"/>
            <a:ext cx="2880000" cy="2069573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Zentrierfutter vom Typ ROTA-S plus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Lange Grundbacken mit Standard-Backenschnittstelle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Stromzufuhr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Betätigung ROTA-S plus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Überdrehbare/auswechselbare Polschuhe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NCM-L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80967" y="2572783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80967" y="2284998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80967" y="3079849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80967" y="3354085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89676" y="3657831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2580168" y="2508469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2586902" y="3477803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5367417" y="3896360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5444680" y="2838374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1212914" y="2829183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2760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Steuerung (extern)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NCM-L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NCM-L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Sicherer Halt dank Permanentmagneten und deformationsfreie Spannung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Sekundenschnell zentriert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" y="1615242"/>
            <a:ext cx="3124046" cy="158400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250" y="1350172"/>
            <a:ext cx="1839750" cy="185078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067" y="4047325"/>
            <a:ext cx="1520861" cy="176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4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ROTA NCM-L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NCM-L</a:t>
            </a:r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7753132"/>
              </p:ext>
            </p:extLst>
          </p:nvPr>
        </p:nvGraphicFramePr>
        <p:xfrm>
          <a:off x="561443" y="2257953"/>
          <a:ext cx="8188542" cy="24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7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7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0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92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17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727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67880">
                <a:tc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Zentrierkraft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Magnetspann-bereich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Zentrierfutter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Anzahl Zentrierbacken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Nm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Bauhöhe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NCM-L 630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180-630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ROTA-S plus 2.0 160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NCM-L 800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220-800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ROTA-S plus 2.0 200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>
                          <a:solidFill>
                            <a:srgbClr val="003D6A"/>
                          </a:solidFill>
                        </a:rPr>
                        <a:t>210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NCM-L 1000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340-1000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ROTA-S plus 2.0 315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NCM-L 1500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525-1500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ROTA-S plus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>
                          <a:solidFill>
                            <a:srgbClr val="003D6A"/>
                          </a:solidFill>
                        </a:rPr>
                        <a:t>210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NCM-L 2000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525-2000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ROTA-S plus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>
                          <a:solidFill>
                            <a:srgbClr val="003D6A"/>
                          </a:solidFill>
                        </a:rPr>
                        <a:t>210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NCM-L 2500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525-2500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ROTA-S plus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228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NCM-L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werkstückspezifischen Spannlösungen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Feldversuche mit Technologiepartnern</a:t>
            </a:r>
            <a:endParaRPr lang="de-DE" sz="500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  <p:pic>
        <p:nvPicPr>
          <p:cNvPr id="13" name="Grafik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/>
          <a:srcRect l="15018" t="5808" r="18150" b="8090"/>
          <a:stretch/>
        </p:blipFill>
        <p:spPr>
          <a:xfrm>
            <a:off x="7319560" y="452607"/>
            <a:ext cx="342739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89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267</Words>
  <Application>Microsoft Office PowerPoint</Application>
  <PresentationFormat>Bildschirmpräsentation (4:3)</PresentationFormat>
  <Paragraphs>130</Paragraphs>
  <Slides>9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3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ROTA Übersicht Kundenspezifische Lösungen</vt:lpstr>
      <vt:lpstr>ROTA NCM-L Anwendungsbeispiel</vt:lpstr>
      <vt:lpstr>ROTA NCM-L</vt:lpstr>
      <vt:lpstr>ROTA NCM-L</vt:lpstr>
      <vt:lpstr>Baureihen ROTA NCM-L</vt:lpstr>
      <vt:lpstr>SCHUNK Dienstleistungen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592</cp:revision>
  <cp:lastPrinted>2018-01-05T10:34:27Z</cp:lastPrinted>
  <dcterms:created xsi:type="dcterms:W3CDTF">2015-04-07T09:55:40Z</dcterms:created>
  <dcterms:modified xsi:type="dcterms:W3CDTF">2021-09-13T07:12:12Z</dcterms:modified>
</cp:coreProperties>
</file>