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8" r:id="rId2"/>
    <p:sldId id="496" r:id="rId3"/>
    <p:sldId id="489" r:id="rId4"/>
    <p:sldId id="488" r:id="rId5"/>
    <p:sldId id="498" r:id="rId6"/>
    <p:sldId id="503" r:id="rId7"/>
    <p:sldId id="279" r:id="rId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1F8"/>
    <a:srgbClr val="003D6A"/>
    <a:srgbClr val="009EE3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11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48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OPUS-H3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hyperlink" Target="Video/SCHUNK_Synergiemaschine.mp4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OPUS-H3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Hohlspannzylinder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E8571CD2-C03E-49AB-8573-61AA73D0D0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95" y="1085099"/>
            <a:ext cx="3939809" cy="28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2333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50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97" y="3018461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18782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1224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16564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08986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4" name="Rechteck 23"/>
          <p:cNvSpPr/>
          <p:nvPr/>
        </p:nvSpPr>
        <p:spPr>
          <a:xfrm>
            <a:off x="5039547" y="5432020"/>
            <a:ext cx="96713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Spannzylinder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22479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18782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15084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1138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507690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487853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534147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247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616327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678417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51710" y="5428495"/>
            <a:ext cx="90622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7002958" y="5432195"/>
            <a:ext cx="918003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Schnell-wechsel-systeme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603993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700296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9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49" y="4613820"/>
            <a:ext cx="837895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785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4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4573782" y="4337181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/>
          <p:cNvCxnSpPr/>
          <p:nvPr/>
        </p:nvCxnSpPr>
        <p:spPr>
          <a:xfrm>
            <a:off x="2639675" y="4021294"/>
            <a:ext cx="0" cy="46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460456" y="433876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feld 70">
            <a:hlinkClick r:id="rId18" action="ppaction://hlinkfile"/>
          </p:cNvPr>
          <p:cNvSpPr txBox="1"/>
          <p:nvPr/>
        </p:nvSpPr>
        <p:spPr>
          <a:xfrm>
            <a:off x="7888207" y="507454"/>
            <a:ext cx="1047600" cy="384721"/>
          </a:xfrm>
          <a:prstGeom prst="rect">
            <a:avLst/>
          </a:prstGeom>
          <a:noFill/>
          <a:ln w="3175"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SCHUNK </a:t>
            </a:r>
            <a:r>
              <a:rPr lang="de-DE" sz="900" b="1" dirty="0">
                <a:solidFill>
                  <a:srgbClr val="003D6A"/>
                </a:solidFill>
              </a:rPr>
              <a:t>Synergiemaschine</a:t>
            </a:r>
          </a:p>
        </p:txBody>
      </p:sp>
      <p:pic>
        <p:nvPicPr>
          <p:cNvPr id="72" name="Grafik 71">
            <a:hlinkClick r:id="rId18" action="ppaction://hlinkfile"/>
          </p:cNvPr>
          <p:cNvPicPr>
            <a:picLocks noChangeAspect="1"/>
          </p:cNvPicPr>
          <p:nvPr/>
        </p:nvPicPr>
        <p:blipFill rotWithShape="1">
          <a:blip r:embed="rId19"/>
          <a:srcRect t="9089"/>
          <a:stretch/>
        </p:blipFill>
        <p:spPr>
          <a:xfrm>
            <a:off x="8786730" y="814416"/>
            <a:ext cx="195323" cy="2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919485" y="2497764"/>
            <a:ext cx="2880000" cy="2036322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Integriertes Rückschlagventil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Kompakte Bauweise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Große Durchgangsbohrung beim Hohlspannzylinder OPUS-H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Langer Betätigungshub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Integrierte Schaltnocke zur Hubabfrage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517597"/>
            <a:ext cx="4651080" cy="39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hlinkClick r:id="rId2" action="ppaction://hlinksldjump"/>
          </p:cNvPr>
          <p:cNvSpPr/>
          <p:nvPr/>
        </p:nvSpPr>
        <p:spPr>
          <a:xfrm>
            <a:off x="4965270" y="2200783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2" action="ppaction://hlinksldjump"/>
          </p:cNvPr>
          <p:cNvSpPr/>
          <p:nvPr/>
        </p:nvSpPr>
        <p:spPr>
          <a:xfrm>
            <a:off x="1625778" y="2196298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10" name="Textfeld 9">
            <a:hlinkClick r:id="rId2" action="ppaction://hlinksldjump"/>
          </p:cNvPr>
          <p:cNvSpPr txBox="1"/>
          <p:nvPr/>
        </p:nvSpPr>
        <p:spPr>
          <a:xfrm>
            <a:off x="1625778" y="2200783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Vollspannzylinder OPUS-V</a:t>
            </a:r>
          </a:p>
        </p:txBody>
      </p:sp>
      <p:sp>
        <p:nvSpPr>
          <p:cNvPr id="25" name="Textfeld 24">
            <a:hlinkClick r:id="rId2" action="ppaction://hlinksldjump"/>
          </p:cNvPr>
          <p:cNvSpPr txBox="1"/>
          <p:nvPr/>
        </p:nvSpPr>
        <p:spPr>
          <a:xfrm>
            <a:off x="4965269" y="2204398"/>
            <a:ext cx="288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Hohlspannzylinder OPUS-H3</a:t>
            </a:r>
          </a:p>
        </p:txBody>
      </p:sp>
      <p:pic>
        <p:nvPicPr>
          <p:cNvPr id="9" name="Grafik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89" y="2542952"/>
            <a:ext cx="2077251" cy="1784975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81" y="2539337"/>
            <a:ext cx="2606405" cy="18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OPUS-H3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68227"/>
              </p:ext>
            </p:extLst>
          </p:nvPr>
        </p:nvGraphicFramePr>
        <p:xfrm>
          <a:off x="427918" y="1243193"/>
          <a:ext cx="8392539" cy="448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9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6676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Kolben-fläche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Kolben-hub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Durch-gangs-bohrung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Druck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Zugkraft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bei 45 bar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Lecköl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-menge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[l/min]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Trägheits-moment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Leistungs-aufnahme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[kW]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70-37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OPUS-H3 102-46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OPUS-H3 130-53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OPUS-H3 150-67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OPUS-H3 170-77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OPUS-H3 200-86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OPUS-H3 225-95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OPUS-H3 320-127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270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sp>
        <p:nvSpPr>
          <p:cNvPr id="10" name="Rechteck 9">
            <a:hlinkClick r:id="rId5" action="ppaction://hlinksldjump"/>
          </p:cNvPr>
          <p:cNvSpPr/>
          <p:nvPr/>
        </p:nvSpPr>
        <p:spPr>
          <a:xfrm>
            <a:off x="7455089" y="424867"/>
            <a:ext cx="432000" cy="432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519074" y="452607"/>
            <a:ext cx="342739" cy="360000"/>
          </a:xfrm>
          <a:prstGeom prst="rect">
            <a:avLst/>
          </a:prstGeom>
        </p:spPr>
      </p:pic>
      <p:sp>
        <p:nvSpPr>
          <p:cNvPr id="14" name="Textfeld 13">
            <a:hlinkClick r:id="rId5" action="ppaction://hlinksldjump"/>
          </p:cNvPr>
          <p:cNvSpPr txBox="1"/>
          <p:nvPr/>
        </p:nvSpPr>
        <p:spPr>
          <a:xfrm>
            <a:off x="7884457" y="425297"/>
            <a:ext cx="936000" cy="432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Zurück zur Übersicht</a:t>
            </a:r>
          </a:p>
        </p:txBody>
      </p:sp>
    </p:spTree>
    <p:extLst>
      <p:ext uri="{BB962C8B-B14F-4D97-AF65-F5344CB8AC3E}">
        <p14:creationId xmlns:p14="http://schemas.microsoft.com/office/powerpoint/2010/main" val="314487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236</Words>
  <Application>Microsoft Office PowerPoint</Application>
  <PresentationFormat>Bildschirmpräsentation (4:3)</PresentationFormat>
  <Paragraphs>159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OPUS</vt:lpstr>
      <vt:lpstr>OPUS</vt:lpstr>
      <vt:lpstr>Baureihen OPUS-H3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565</cp:revision>
  <cp:lastPrinted>2018-01-05T10:34:27Z</cp:lastPrinted>
  <dcterms:created xsi:type="dcterms:W3CDTF">2015-04-07T09:55:40Z</dcterms:created>
  <dcterms:modified xsi:type="dcterms:W3CDTF">2021-09-15T10:05:11Z</dcterms:modified>
</cp:coreProperties>
</file>