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0" r:id="rId2"/>
    <p:sldId id="294" r:id="rId3"/>
    <p:sldId id="414" r:id="rId4"/>
    <p:sldId id="415" r:id="rId5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04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 NSP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NSP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Kraftvolles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Palettenwechselmodul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mit umfassender Abfrage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4416A1-F9AB-4282-8764-F710770CE11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2713" y="440580"/>
            <a:ext cx="2838574" cy="2587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VERO-S NSP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4843291" cy="3041151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Hohe Einzugskräfte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Integrierte Abhebefunktion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Integrierte Abfragen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Integrierte Reinigungsfunktion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Abgesetzte Plananlageflächen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Positionierung über Kurzkegel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Patentierter Eil- und </a:t>
            </a:r>
            <a:r>
              <a:rPr lang="de-DE" sz="1400" dirty="0" err="1"/>
              <a:t>Spannhub</a:t>
            </a:r>
            <a:r>
              <a:rPr lang="de-DE" sz="1400" dirty="0"/>
              <a:t> für höchste Einzugskräfte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Turbo im Standard integriert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Extrem kompakte Bauweise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Formschlüssige, selbsthemmende Verriegelung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Hydraulisches 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Vorteile – Ihr Nutzen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5A56F7-76E7-4104-87F9-FB2117F6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04" y="796806"/>
            <a:ext cx="3131040" cy="28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/>
          <a:lstStyle/>
          <a:p>
            <a:r>
              <a:rPr lang="de-DE" dirty="0"/>
              <a:t>VERO-S NSP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Hochgenaue Kurzkegelzentrierung</a:t>
            </a:r>
          </a:p>
          <a:p>
            <a:pPr indent="268288"/>
            <a:r>
              <a:rPr lang="de-DE" sz="1400" dirty="0"/>
              <a:t>Patentierter Eil- und </a:t>
            </a:r>
            <a:r>
              <a:rPr lang="de-DE" sz="1400" dirty="0" err="1"/>
              <a:t>Spannhub</a:t>
            </a:r>
            <a:endParaRPr lang="de-DE" sz="1400" dirty="0"/>
          </a:p>
          <a:p>
            <a:pPr indent="268288"/>
            <a:r>
              <a:rPr lang="de-DE" sz="1400" dirty="0"/>
              <a:t>Turbo-Funktion</a:t>
            </a:r>
          </a:p>
          <a:p>
            <a:pPr indent="268288"/>
            <a:r>
              <a:rPr lang="de-DE" sz="1400" dirty="0"/>
              <a:t>Große Flächen</a:t>
            </a:r>
          </a:p>
          <a:p>
            <a:pPr indent="268288"/>
            <a:r>
              <a:rPr lang="de-DE" sz="1400" dirty="0"/>
              <a:t>Komplett abgedichtetes System</a:t>
            </a:r>
          </a:p>
          <a:p>
            <a:pPr indent="268288"/>
            <a:r>
              <a:rPr lang="de-DE" sz="1400" dirty="0"/>
              <a:t>Abgesetzte Plananlageflächen</a:t>
            </a:r>
          </a:p>
          <a:p>
            <a:pPr indent="268288"/>
            <a:r>
              <a:rPr lang="de-DE" sz="1400" dirty="0"/>
              <a:t>Abhebefunktion beim Öffnen der Module</a:t>
            </a:r>
          </a:p>
          <a:p>
            <a:pPr indent="268288"/>
            <a:r>
              <a:rPr lang="de-DE" sz="1400" dirty="0"/>
              <a:t>Anlagekontrolle</a:t>
            </a:r>
          </a:p>
          <a:p>
            <a:pPr indent="268288"/>
            <a:r>
              <a:rPr lang="de-DE" sz="1400" dirty="0"/>
              <a:t>Einführradien am Modul</a:t>
            </a:r>
          </a:p>
          <a:p>
            <a:pPr indent="268288"/>
            <a:r>
              <a:rPr lang="de-DE" sz="1400" dirty="0"/>
              <a:t>Hydraulisches System</a:t>
            </a:r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NSP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89672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64053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3F36C2-685F-4425-A15E-A9A05663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27" y="898524"/>
            <a:ext cx="3153689" cy="2870068"/>
          </a:xfrm>
          <a:prstGeom prst="rect">
            <a:avLst/>
          </a:prstGeom>
        </p:spPr>
      </p:pic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F31D61C3-7063-40D8-B5B7-A7E8752FA4EA}"/>
              </a:ext>
            </a:extLst>
          </p:cNvPr>
          <p:cNvGrpSpPr/>
          <p:nvPr/>
        </p:nvGrpSpPr>
        <p:grpSpPr>
          <a:xfrm>
            <a:off x="292861" y="3194835"/>
            <a:ext cx="198000" cy="198000"/>
            <a:chOff x="4640203" y="732226"/>
            <a:chExt cx="266095" cy="271350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16DF9025-05A2-4CCC-BEED-A16D59E34A9C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3246AF9-9C99-4377-8963-5ED1978B2219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E5E3630-8B75-4D67-A596-D4EA256B7207}"/>
              </a:ext>
            </a:extLst>
          </p:cNvPr>
          <p:cNvGrpSpPr/>
          <p:nvPr/>
        </p:nvGrpSpPr>
        <p:grpSpPr>
          <a:xfrm>
            <a:off x="220534" y="3435574"/>
            <a:ext cx="324000" cy="230832"/>
            <a:chOff x="4554258" y="723448"/>
            <a:chExt cx="435429" cy="296018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10EC794B-892C-4005-8F40-A31ABF384B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C3AA7CA-EE27-40A3-B0A7-167BDB701E76}"/>
                </a:ext>
              </a:extLst>
            </p:cNvPr>
            <p:cNvSpPr txBox="1"/>
            <p:nvPr/>
          </p:nvSpPr>
          <p:spPr>
            <a:xfrm>
              <a:off x="4554258" y="723448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851414" y="1267600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027315" y="2139595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6791763" y="1730754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6759984" y="2889521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7370899" y="1928754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5765563" y="1694123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7609560" y="2117961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7809087" y="2670795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D25BF4C-06F1-4B6B-989E-DFE3E90D301E}"/>
              </a:ext>
            </a:extLst>
          </p:cNvPr>
          <p:cNvGrpSpPr/>
          <p:nvPr/>
        </p:nvGrpSpPr>
        <p:grpSpPr>
          <a:xfrm>
            <a:off x="7368903" y="3279601"/>
            <a:ext cx="198000" cy="198000"/>
            <a:chOff x="4637578" y="738982"/>
            <a:chExt cx="266095" cy="271350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FAD11B5-3001-409C-B723-DBA32FB1CA9A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72BE987-A9DE-49A8-8B77-FB2734600C8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3F148E9-2BA9-4370-8D16-475729E5C9FD}"/>
              </a:ext>
            </a:extLst>
          </p:cNvPr>
          <p:cNvGrpSpPr/>
          <p:nvPr/>
        </p:nvGrpSpPr>
        <p:grpSpPr>
          <a:xfrm>
            <a:off x="7309144" y="1551918"/>
            <a:ext cx="198000" cy="198000"/>
            <a:chOff x="4637578" y="738982"/>
            <a:chExt cx="266095" cy="27135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DBED3ED-E266-4709-91DC-2439559188F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318005D4-6DAE-42A2-B981-EB4C2B616E35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4B9D9543-0DD8-4655-A5CB-975F5FFC7CCB}"/>
              </a:ext>
            </a:extLst>
          </p:cNvPr>
          <p:cNvGrpSpPr/>
          <p:nvPr/>
        </p:nvGrpSpPr>
        <p:grpSpPr>
          <a:xfrm>
            <a:off x="7799990" y="1384935"/>
            <a:ext cx="198000" cy="198000"/>
            <a:chOff x="4640203" y="732226"/>
            <a:chExt cx="266095" cy="271350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C592B4D3-0177-42A1-BB92-B417ACE4049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5659B213-0715-4172-A487-B9CD63FF8B1F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67AA8933-D928-45E9-9FC0-F68AACCC6E3A}"/>
              </a:ext>
            </a:extLst>
          </p:cNvPr>
          <p:cNvGrpSpPr/>
          <p:nvPr/>
        </p:nvGrpSpPr>
        <p:grpSpPr>
          <a:xfrm>
            <a:off x="6646678" y="3177804"/>
            <a:ext cx="324000" cy="230832"/>
            <a:chOff x="4554258" y="723448"/>
            <a:chExt cx="435429" cy="296018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2B06C7D0-D5F9-44F4-AC9D-1DD6617CBFE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9FA01F4-2632-4D4B-B32A-1B98C2E7FF9A}"/>
                </a:ext>
              </a:extLst>
            </p:cNvPr>
            <p:cNvSpPr txBox="1"/>
            <p:nvPr/>
          </p:nvSpPr>
          <p:spPr>
            <a:xfrm>
              <a:off x="4554258" y="723448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398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101</Words>
  <Application>Microsoft Office PowerPoint</Application>
  <PresentationFormat>Bildschirmpräsentation (16:9)</PresentationFormat>
  <Paragraphs>60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SCH_PPT_Vorlage_16-9_230112</vt:lpstr>
      <vt:lpstr>PowerPoint-Präsentation</vt:lpstr>
      <vt:lpstr>VERO-S NSP</vt:lpstr>
      <vt:lpstr>VERO-S NSP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329</cp:revision>
  <cp:lastPrinted>2020-11-09T15:27:15Z</cp:lastPrinted>
  <dcterms:created xsi:type="dcterms:W3CDTF">2012-06-26T15:13:48Z</dcterms:created>
  <dcterms:modified xsi:type="dcterms:W3CDTF">2021-09-28T09:29:44Z</dcterms:modified>
</cp:coreProperties>
</file>