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2-finger parallel gripper I Parallel gripper I SGC</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SGC</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30344.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3034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303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Product presentation</a:t>
            </a:r>
          </a:p>
          <a:p>
            <a:pPr marL="63104">
              <a:lnSpc>
                <a:spcPts val="2400"/>
              </a:lnSpc>
              <a:spcBef>
                <a:spcPct val="0"/>
              </a:spcBef>
              <a:spcAft>
                <a:spcPts val="900"/>
              </a:spcAft>
              <a:defRPr/>
            </a:pPr>
            <a:r>
              <a:rPr lang="de-DE" sz="2250">
                <a:solidFill>
                  <a:srgbClr val="FFFFFF"/>
                </a:solidFill>
              </a:rPr>
              <a:t>SGC</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Parallel gripper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Parallel gripper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Application solution for gripping non position oriented workpieces consisting of camera system and gripper for simple automation with cobots.</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Easy. Intelligent. Reliable.</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Principle of function</a:t>
            </a:r>
          </a:p>
        </p:txBody>
      </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Static Kit SGC-160-EGH-UR-S</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Dynamic Kit SGC-65-EGH-UR-D</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800">
                <a:solidFill>
                  <a:srgbClr val="003D6A"/>
                </a:solidFill>
              </a:rPr>
              <a:t>The SGC application kit combines intelligent object recognition and flexible gripping in one intuitive set. The camera system reliably detects workpieces on a defined plane, even in poor lighting conditions, and calculates possible grips including collision checks. During workpiece detection, the software function "template matching" is used to search for previously defined objects in a scene. If these are detected, collision-free grips and the approached reference points are automatically calculated, transferred to the robot and the gripper is pre-positioned in the required position.</a:t>
            </a:r>
          </a:p>
          <a:p>
            <a:r>
              <a:rPr lang="de-DE" sz="800">
                <a:solidFill>
                  <a:srgbClr val="003D6A"/>
                </a:solidFill>
              </a:rPr>
              <a:t/>
            </a:r>
          </a:p>
          <a:p>
            <a:r>
              <a:rPr lang="de-DE" sz="800">
                <a:solidFill>
                  <a:srgbClr val="003D6A"/>
                </a:solidFill>
              </a:rPr>
              <a:t/>
            </a:r>
          </a:p>
          <a:p>
            <a:r>
              <a:rPr lang="de-DE" sz="8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Functional description</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Advantages – Your benefits</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Vision and handling expertise from a single source </a:t>
            </a:r>
            <a:r>
              <a:rPr lang="de-DE" sz="1200">
                <a:solidFill>
                  <a:srgbClr val="003D6A"/>
                </a:solidFill>
              </a:rPr>
              <a:t>for a reliable complete solution across the entire application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Complete, perfectly attuned set of hardware, software, and service </a:t>
            </a:r>
            <a:r>
              <a:rPr lang="de-DE" sz="1200">
                <a:solidFill>
                  <a:srgbClr val="003D6A"/>
                </a:solidFill>
              </a:rPr>
              <a:t>for quick and easy commissioning</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Intuitive user interface of the software </a:t>
            </a:r>
            <a:r>
              <a:rPr lang="de-DE" sz="1200">
                <a:solidFill>
                  <a:srgbClr val="003D6A"/>
                </a:solidFill>
              </a:rPr>
              <a:t>for easy configuration of the application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Integrated anti-collision device between gripper and transport box </a:t>
            </a:r>
            <a:r>
              <a:rPr lang="de-DE" sz="1200">
                <a:solidFill>
                  <a:srgbClr val="003D6A"/>
                </a:solidFill>
              </a:rPr>
              <a:t>for high process reliability and less downtimes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Plug &amp; Work </a:t>
            </a:r>
            <a:r>
              <a:rPr lang="de-DE" sz="1200">
                <a:solidFill>
                  <a:srgbClr val="003D6A"/>
                </a:solidFill>
              </a:rPr>
              <a:t>with the interfaces suitable for all robots from Universal Robots</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Long and freely programmable gripper stroke </a:t>
            </a:r>
            <a:r>
              <a:rPr lang="de-DE" sz="1200">
                <a:solidFill>
                  <a:srgbClr val="003D6A"/>
                </a:solidFill>
              </a:rPr>
              <a:t>for flexible handling of various workpieces</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Technical data</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1022838"/>
                <a:gridCol xmlns:rel="http://schemas.openxmlformats.org/package/2006/relationships" xmlns:f="http://www.f.com" w="852365"/>
                <a:gridCol xmlns:rel="http://schemas.openxmlformats.org/package/2006/relationships" xmlns:f="http://www.f.com" w="852365"/>
                <a:gridCol xmlns:rel="http://schemas.openxmlformats.org/package/2006/relationships" xmlns:f="http://www.f.com" w="852365"/>
                <a:gridCol xmlns:rel="http://schemas.openxmlformats.org/package/2006/relationships" xmlns:f="http://www.f.com" w="1193311"/>
                <a:gridCol xmlns:rel="http://schemas.openxmlformats.org/package/2006/relationships" xmlns:f="http://www.f.com" w="1363784"/>
                <a:gridCol xmlns:rel="http://schemas.openxmlformats.org/package/2006/relationships" xmlns:f="http://www.f.com" w="1022838"/>
                <a:gridCol xmlns:rel="http://schemas.openxmlformats.org/package/2006/relationships" xmlns:f="http://www.f.com" w="1193311"/>
              </a:tblGrid>
              <a:tr xmlns:rel="http://schemas.openxmlformats.org/package/2006/relationships" xmlns:f="http://www.f.com" h="253080">
                <a:tc gridSpan="8">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Technical data overview</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c hMerge="1"/>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Description</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Stroke per jaw</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Min. gripping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gripping force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permissible finger length</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Recommended workpiece 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Weight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Nominal voltage</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[kg]</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[V]</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SGC 160-EGH-UR-S</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SGC 65-EGH-UR-D</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50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70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0.95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24</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