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484" r:id="rId3"/>
    <p:sldId id="516" r:id="rId4"/>
    <p:sldId id="505" r:id="rId5"/>
    <p:sldId id="506" r:id="rId6"/>
    <p:sldId id="507" r:id="rId7"/>
    <p:sldId id="508" r:id="rId8"/>
    <p:sldId id="509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57" d="100"/>
          <a:sy n="57" d="100"/>
        </p:scale>
        <p:origin x="1608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56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MAGNOS MTR I MGT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Magnetic</a:t>
            </a:r>
            <a:r>
              <a:rPr lang="de-DE" sz="1500" dirty="0">
                <a:solidFill>
                  <a:srgbClr val="FFFFFF"/>
                </a:solidFill>
              </a:rPr>
              <a:t> Clamping Technology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3EAFF6B-5BC9-4815-A2AF-AB3D4B92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44" y="962566"/>
            <a:ext cx="4391242" cy="273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3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MAGNOS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9" name="Rechteck 68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5" name="Rechteck 74"/>
          <p:cNvSpPr/>
          <p:nvPr/>
        </p:nvSpPr>
        <p:spPr>
          <a:xfrm>
            <a:off x="386460" y="5531881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1816363" y="5527182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2" name="Rechteck 81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3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4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0" y="1343680"/>
            <a:ext cx="5258266" cy="34350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MTR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Solid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Fastening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bore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Invertible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Coil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insulated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Steel pole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Synthetic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resin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grounting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Neodymium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06139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79355" y="273768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828333" y="3947317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313361" y="351465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456038" y="348285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362615" y="280349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356712" y="333688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969012" y="294743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320411" y="2563542"/>
            <a:ext cx="198000" cy="198000"/>
            <a:chOff x="4645063" y="73245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99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4" y="1284832"/>
            <a:ext cx="5324013" cy="347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MGT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Solid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Fastening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bore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Invertible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Coil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insulated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Steel pole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Synthetic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resin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grounting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635012" y="269493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898562" y="3949866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372157" y="349663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78902" y="339763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564997" y="264611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096806" y="2919037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407711" y="2521275"/>
            <a:ext cx="198000" cy="198000"/>
            <a:chOff x="4645063" y="73245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08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95" y="1866093"/>
            <a:ext cx="2390977" cy="83263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MTR/MGT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Function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mode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operation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Variant IC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Pole </a:t>
            </a:r>
            <a:r>
              <a:rPr lang="de-DE" sz="1600" b="1" dirty="0" err="1">
                <a:solidFill>
                  <a:srgbClr val="003D6A"/>
                </a:solidFill>
              </a:rPr>
              <a:t>extensions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5755088" y="2501610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7674064" y="1951132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861987" y="1922126"/>
            <a:ext cx="122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MTR-IC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MGT-IC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7677615" y="2313409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05771" y="2507940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58" y="1410242"/>
            <a:ext cx="2790611" cy="173887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0" y="4090341"/>
            <a:ext cx="1892194" cy="1635464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2585874" y="4194605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437246" y="5454647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590445" y="4734314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1192108" y="4839760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586491" y="5293294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1517595" y="5533401"/>
            <a:ext cx="198000" cy="198000"/>
            <a:chOff x="4645063" y="732456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6" name="Textfeld 55"/>
          <p:cNvSpPr txBox="1"/>
          <p:nvPr/>
        </p:nvSpPr>
        <p:spPr>
          <a:xfrm>
            <a:off x="2735633" y="4158999"/>
            <a:ext cx="1714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Direct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bores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using</a:t>
            </a:r>
            <a:r>
              <a:rPr lang="de-DE" sz="1200" dirty="0">
                <a:solidFill>
                  <a:srgbClr val="003D6A"/>
                </a:solidFill>
              </a:rPr>
              <a:t> an </a:t>
            </a:r>
            <a:r>
              <a:rPr lang="de-DE" sz="1200" dirty="0" err="1">
                <a:solidFill>
                  <a:srgbClr val="003D6A"/>
                </a:solidFill>
              </a:rPr>
              <a:t>adapter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flange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06" y="3994929"/>
            <a:ext cx="2629794" cy="19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MTR/MGT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Shortest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possible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set-up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times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a </a:t>
            </a:r>
            <a:r>
              <a:rPr lang="de-DE" sz="1600" b="1" dirty="0" err="1">
                <a:solidFill>
                  <a:srgbClr val="003D6A"/>
                </a:solidFill>
              </a:rPr>
              <a:t>resulting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increase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productivity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Docking </a:t>
            </a:r>
            <a:r>
              <a:rPr lang="de-DE" sz="1600" b="1" dirty="0" err="1">
                <a:solidFill>
                  <a:srgbClr val="003D6A"/>
                </a:solidFill>
              </a:rPr>
              <a:t>station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Special </a:t>
            </a:r>
            <a:r>
              <a:rPr lang="de-DE" sz="1600" b="1" dirty="0" err="1">
                <a:solidFill>
                  <a:srgbClr val="003D6A"/>
                </a:solidFill>
              </a:rPr>
              <a:t>sizes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9" y="1571872"/>
            <a:ext cx="2720012" cy="16692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08" y="1526571"/>
            <a:ext cx="3035874" cy="15759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7" y="3973271"/>
            <a:ext cx="2550378" cy="18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4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MAGNOS MTR/MGT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MTR I MGT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781818"/>
              </p:ext>
            </p:extLst>
          </p:nvPr>
        </p:nvGraphicFramePr>
        <p:xfrm>
          <a:off x="1729520" y="2139840"/>
          <a:ext cx="5684961" cy="257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MTR-IC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MGT-IC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ØAD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ØID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158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/ 142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158 / 142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[N/cm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2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poles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 / 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 / 18 / 24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/ 32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Connection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7-PIN / ILME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Amount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channels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3 / 6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/ 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RPM [min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-1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– 1000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 – 650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07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320</Words>
  <Application>Microsoft Office PowerPoint</Application>
  <PresentationFormat>Bildschirmpräsentation (4:3)</PresentationFormat>
  <Paragraphs>133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SCHUNK Services</vt:lpstr>
      <vt:lpstr>MAGNOS MTR</vt:lpstr>
      <vt:lpstr>MAGNOS MGT</vt:lpstr>
      <vt:lpstr>MAGNOS MTR/MGT</vt:lpstr>
      <vt:lpstr>MAGNOS MTR/MGT</vt:lpstr>
      <vt:lpstr>Variants of MAGNOS MTR/MGT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600</cp:revision>
  <cp:lastPrinted>2018-01-05T10:34:27Z</cp:lastPrinted>
  <dcterms:created xsi:type="dcterms:W3CDTF">2015-04-07T09:55:40Z</dcterms:created>
  <dcterms:modified xsi:type="dcterms:W3CDTF">2021-10-26T09:07:25Z</dcterms:modified>
</cp:coreProperties>
</file>