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538" r:id="rId2"/>
    <p:sldId id="484" r:id="rId3"/>
    <p:sldId id="486" r:id="rId4"/>
    <p:sldId id="505" r:id="rId5"/>
    <p:sldId id="506" r:id="rId6"/>
    <p:sldId id="507" r:id="rId7"/>
    <p:sldId id="508" r:id="rId8"/>
    <p:sldId id="509" r:id="rId9"/>
    <p:sldId id="279" r:id="rId10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9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26.10.2021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26.10.2021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MTR I MGT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MTR I MGT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MTR I MGT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MTR I MGT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MTR I MGT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MTR I MGT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6284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MAGNOS MTR I MGT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MAGNOS MTR I MGT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Magnetspanntechnik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3EAFF6B-5BC9-4815-A2AF-AB3D4B92135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44" y="962566"/>
            <a:ext cx="4391242" cy="273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MTR I MGT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7176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673787"/>
            <a:ext cx="1354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845466" y="3657514"/>
            <a:ext cx="125547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Spannsysteme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2166065" y="3722475"/>
            <a:ext cx="998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Drehfutter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81624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4158586"/>
            <a:ext cx="0" cy="18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sp>
        <p:nvSpPr>
          <p:cNvPr id="63" name="Rechteck 62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64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hteck 64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KONTEC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66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hteck 66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68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hteck 68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70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hteck 70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9EE3"/>
                </a:solidFill>
                <a:latin typeface="+mj-lt"/>
              </a:rPr>
              <a:t>MAGNOS</a:t>
            </a:r>
            <a:endParaRPr 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72" name="Rechteck 71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7" name="Rechteck 76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8" name="Rechteck 77"/>
          <p:cNvSpPr/>
          <p:nvPr/>
        </p:nvSpPr>
        <p:spPr>
          <a:xfrm>
            <a:off x="6090272" y="5431180"/>
            <a:ext cx="99890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Aufspann-türme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79" name="Grafik 7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42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MTR I MGT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Sonderplatten passend auf das jeweilige Fertigungssystem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Genauigkeitsmessungen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277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00" y="1343680"/>
            <a:ext cx="5258266" cy="343504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MAGNOS MTR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280456"/>
            <a:ext cx="2914554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Stabiler Grundkörper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Befestigungsbohrung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Umpolbare </a:t>
            </a:r>
            <a:r>
              <a:rPr lang="de-DE" sz="1400" dirty="0" err="1">
                <a:solidFill>
                  <a:srgbClr val="00446B"/>
                </a:solidFill>
              </a:rPr>
              <a:t>AlNiCo</a:t>
            </a:r>
            <a:r>
              <a:rPr lang="de-DE" sz="1400" dirty="0">
                <a:solidFill>
                  <a:srgbClr val="00446B"/>
                </a:solidFill>
              </a:rPr>
              <a:t>-Magnete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Spulenkörper in isolierter Ausführung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Stahlpol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Kunstharzverguss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Neodym-Magnete</a:t>
            </a:r>
          </a:p>
          <a:p>
            <a:pPr>
              <a:lnSpc>
                <a:spcPct val="100000"/>
              </a:lnSpc>
            </a:pP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MTR I MGT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624911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337126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1896841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205912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492244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2782546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54699" y="3061393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2579355" y="2737689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828333" y="3947317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313361" y="3514654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3456038" y="3482850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3362615" y="2803496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4356712" y="3336885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3969012" y="2947430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5320411" y="2563542"/>
            <a:ext cx="198000" cy="198000"/>
            <a:chOff x="4645063" y="732456"/>
            <a:chExt cx="266095" cy="271350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7998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54" y="1284832"/>
            <a:ext cx="5324013" cy="347799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MAGNOS MGT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280456"/>
            <a:ext cx="2914554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Stabiler Grundkörper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Befestigungsbohrung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Umpolbare </a:t>
            </a:r>
            <a:r>
              <a:rPr lang="de-DE" sz="1400" dirty="0" err="1">
                <a:solidFill>
                  <a:srgbClr val="00446B"/>
                </a:solidFill>
              </a:rPr>
              <a:t>AlNiCo</a:t>
            </a:r>
            <a:r>
              <a:rPr lang="de-DE" sz="1400" dirty="0">
                <a:solidFill>
                  <a:srgbClr val="00446B"/>
                </a:solidFill>
              </a:rPr>
              <a:t>-Magnete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Spulenkörper in isolierter Ausführung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Stahlpol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Kunstharzverguss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MTR I MGT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624911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337126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1896841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205912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492244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2782546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2635012" y="2694933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898562" y="3949866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372157" y="3496639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3378902" y="3397639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3564997" y="2646118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4096806" y="2919037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5407711" y="2521275"/>
            <a:ext cx="198000" cy="198000"/>
            <a:chOff x="4645063" y="732456"/>
            <a:chExt cx="266095" cy="271350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2088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495" y="1866093"/>
            <a:ext cx="2390977" cy="832637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MAGNOS MTR/MGT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MTR I MGT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Funktion und Wirkungsweise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Variante IC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Befestigungsmöglichkeiten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714386" y="3633166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Polverlängerungen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5755088" y="2501610"/>
            <a:ext cx="198000" cy="198000"/>
            <a:chOff x="4645063" y="729193"/>
            <a:chExt cx="266095" cy="271350"/>
          </a:xfrm>
        </p:grpSpPr>
        <p:sp>
          <p:nvSpPr>
            <p:cNvPr id="15" name="Ellipse 1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7674064" y="1951132"/>
            <a:ext cx="198000" cy="198000"/>
            <a:chOff x="4645063" y="729193"/>
            <a:chExt cx="266095" cy="271350"/>
          </a:xfrm>
        </p:grpSpPr>
        <p:sp>
          <p:nvSpPr>
            <p:cNvPr id="22" name="Ellipse 2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7861987" y="1922126"/>
            <a:ext cx="1228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MTR-IC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MGT-IC</a:t>
            </a:r>
          </a:p>
        </p:txBody>
      </p:sp>
      <p:grpSp>
        <p:nvGrpSpPr>
          <p:cNvPr id="37" name="Gruppieren 36"/>
          <p:cNvGrpSpPr/>
          <p:nvPr/>
        </p:nvGrpSpPr>
        <p:grpSpPr>
          <a:xfrm>
            <a:off x="7677615" y="2313409"/>
            <a:ext cx="198000" cy="198000"/>
            <a:chOff x="4645063" y="732456"/>
            <a:chExt cx="266095" cy="271350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7005771" y="2507940"/>
            <a:ext cx="198000" cy="198000"/>
            <a:chOff x="4645063" y="732456"/>
            <a:chExt cx="266095" cy="271350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13" name="Grafi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58" y="1410242"/>
            <a:ext cx="2790611" cy="1738874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40" y="4090341"/>
            <a:ext cx="1892194" cy="1635464"/>
          </a:xfrm>
          <a:prstGeom prst="rect">
            <a:avLst/>
          </a:prstGeom>
        </p:spPr>
      </p:pic>
      <p:grpSp>
        <p:nvGrpSpPr>
          <p:cNvPr id="32" name="Gruppieren 31"/>
          <p:cNvGrpSpPr/>
          <p:nvPr/>
        </p:nvGrpSpPr>
        <p:grpSpPr>
          <a:xfrm>
            <a:off x="2585874" y="4194605"/>
            <a:ext cx="198000" cy="198000"/>
            <a:chOff x="4645063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437246" y="5454647"/>
            <a:ext cx="198000" cy="198000"/>
            <a:chOff x="4645063" y="729193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2590445" y="4734314"/>
            <a:ext cx="198000" cy="198000"/>
            <a:chOff x="4645063" y="732456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7" name="Gruppieren 46"/>
          <p:cNvGrpSpPr/>
          <p:nvPr/>
        </p:nvGrpSpPr>
        <p:grpSpPr>
          <a:xfrm>
            <a:off x="1192108" y="4839760"/>
            <a:ext cx="198000" cy="198000"/>
            <a:chOff x="4645063" y="732456"/>
            <a:chExt cx="266095" cy="271350"/>
          </a:xfrm>
        </p:grpSpPr>
        <p:sp>
          <p:nvSpPr>
            <p:cNvPr id="48" name="Ellipse 4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0" name="Gruppieren 49"/>
          <p:cNvGrpSpPr/>
          <p:nvPr/>
        </p:nvGrpSpPr>
        <p:grpSpPr>
          <a:xfrm>
            <a:off x="2586491" y="5293294"/>
            <a:ext cx="198000" cy="198000"/>
            <a:chOff x="4645063" y="732456"/>
            <a:chExt cx="266095" cy="271350"/>
          </a:xfrm>
        </p:grpSpPr>
        <p:sp>
          <p:nvSpPr>
            <p:cNvPr id="51" name="Ellipse 5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1517595" y="5533401"/>
            <a:ext cx="198000" cy="198000"/>
            <a:chOff x="4645063" y="732456"/>
            <a:chExt cx="266095" cy="271350"/>
          </a:xfrm>
        </p:grpSpPr>
        <p:sp>
          <p:nvSpPr>
            <p:cNvPr id="54" name="Ellipse 5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56" name="Textfeld 55"/>
          <p:cNvSpPr txBox="1"/>
          <p:nvPr/>
        </p:nvSpPr>
        <p:spPr>
          <a:xfrm>
            <a:off x="2735633" y="4158999"/>
            <a:ext cx="17140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Direkte Befestigung über Befestigungsbohrungen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Befestigung auf Backenfutter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Befestigung mittels Adapterflansch</a:t>
            </a:r>
          </a:p>
          <a:p>
            <a:endParaRPr lang="de-DE" sz="1200" dirty="0">
              <a:solidFill>
                <a:srgbClr val="003D6A"/>
              </a:solidFill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06" y="3994929"/>
            <a:ext cx="2629794" cy="191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26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MAGNOS MTR/MGT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MTR I MGT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Minimale Rüstzeiten und Steigerung der Produktivität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Docking Station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Sondergrößen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09" y="1571872"/>
            <a:ext cx="2720012" cy="166928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108" y="1526571"/>
            <a:ext cx="3035874" cy="157590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07" y="3973271"/>
            <a:ext cx="2550378" cy="185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46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MAGNOS MTR/MGT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MTR I MGT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292911"/>
              </p:ext>
            </p:extLst>
          </p:nvPr>
        </p:nvGraphicFramePr>
        <p:xfrm>
          <a:off x="1729520" y="2139840"/>
          <a:ext cx="5684961" cy="257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1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6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6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657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MTR-IC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MGT-IC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ØAD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ØID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H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158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/ 142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158 / 142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 Spannkraft [N/cm</a:t>
                      </a:r>
                      <a:r>
                        <a:rPr lang="de-DE" sz="1200" b="0" baseline="30000" dirty="0">
                          <a:solidFill>
                            <a:srgbClr val="003D6A"/>
                          </a:solidFill>
                        </a:rPr>
                        <a:t>2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Anzahl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Pole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 / 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 / 18 / 24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/ 32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Anschluss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7-PIN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7-PIN / ILME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Anzahl Kanäle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 / 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 / 3 / 6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/ 8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 Drehzahl [min</a:t>
                      </a:r>
                      <a:r>
                        <a:rPr lang="de-DE" sz="1200" b="0" baseline="30000" dirty="0">
                          <a:solidFill>
                            <a:srgbClr val="003D6A"/>
                          </a:solidFill>
                        </a:rPr>
                        <a:t>-1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– 1000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240 – 650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9072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268</Words>
  <Application>Microsoft Office PowerPoint</Application>
  <PresentationFormat>Bildschirmpräsentation (4:3)</PresentationFormat>
  <Paragraphs>136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SCHUNK Dienstleistungen</vt:lpstr>
      <vt:lpstr>MAGNOS MTR</vt:lpstr>
      <vt:lpstr>MAGNOS MGT</vt:lpstr>
      <vt:lpstr>MAGNOS MTR/MGT</vt:lpstr>
      <vt:lpstr>MAGNOS MTR/MGT</vt:lpstr>
      <vt:lpstr>Baureihen MAGNOS MTR/MGT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591</cp:revision>
  <cp:lastPrinted>2018-01-05T10:34:27Z</cp:lastPrinted>
  <dcterms:created xsi:type="dcterms:W3CDTF">2015-04-07T09:55:40Z</dcterms:created>
  <dcterms:modified xsi:type="dcterms:W3CDTF">2021-10-26T09:06:16Z</dcterms:modified>
</cp:coreProperties>
</file>