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38" r:id="rId2"/>
    <p:sldId id="484" r:id="rId3"/>
    <p:sldId id="516" r:id="rId4"/>
    <p:sldId id="510" r:id="rId5"/>
    <p:sldId id="511" r:id="rId6"/>
    <p:sldId id="512" r:id="rId7"/>
    <p:sldId id="513" r:id="rId8"/>
    <p:sldId id="514" r:id="rId9"/>
    <p:sldId id="279" r:id="rId10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57" d="100"/>
          <a:sy n="57" d="100"/>
        </p:scale>
        <p:origin x="1608" y="7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26.10.2021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26.10.2021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84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MAGNOS MSC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MAGNOS MSC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err="1">
                <a:solidFill>
                  <a:srgbClr val="FFFFFF"/>
                </a:solidFill>
              </a:rPr>
              <a:t>Magnetic</a:t>
            </a:r>
            <a:r>
              <a:rPr lang="de-DE" sz="1500" dirty="0">
                <a:solidFill>
                  <a:srgbClr val="FFFFFF"/>
                </a:solidFill>
              </a:rPr>
              <a:t> Clamping Technology</a:t>
            </a:r>
          </a:p>
        </p:txBody>
      </p:sp>
      <p:pic>
        <p:nvPicPr>
          <p:cNvPr id="1026" name="Picture 2" descr="MSC-PM60D 300 x 150">
            <a:extLst>
              <a:ext uri="{FF2B5EF4-FFF2-40B4-BE49-F238E27FC236}">
                <a16:creationId xmlns:a16="http://schemas.microsoft.com/office/drawing/2014/main" id="{D2FEA486-48CE-41AE-B30F-94BCE7D63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006413"/>
            <a:ext cx="490537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3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MAGNOS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68" name="Rechteck 67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9" name="Rechteck 68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4" name="Grafik 7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5" name="Rechteck 74"/>
          <p:cNvSpPr/>
          <p:nvPr/>
        </p:nvSpPr>
        <p:spPr>
          <a:xfrm>
            <a:off x="386460" y="5531881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6" name="Rechteck 75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1816363" y="5527182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2" name="Rechteck 81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83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4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8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698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7" y="1278573"/>
            <a:ext cx="5431625" cy="316890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MSC-PM60D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914554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Solid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Invertible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AlNiCo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magnets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Coil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r>
              <a:rPr lang="de-DE" sz="1400" dirty="0">
                <a:solidFill>
                  <a:srgbClr val="00446B"/>
                </a:solidFill>
              </a:rPr>
              <a:t>, </a:t>
            </a:r>
            <a:r>
              <a:rPr lang="de-DE" sz="1400" dirty="0" err="1">
                <a:solidFill>
                  <a:srgbClr val="00446B"/>
                </a:solidFill>
              </a:rPr>
              <a:t>insulated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version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Support </a:t>
            </a:r>
            <a:r>
              <a:rPr lang="de-DE" sz="1400" dirty="0" err="1">
                <a:solidFill>
                  <a:srgbClr val="00446B"/>
                </a:solidFill>
              </a:rPr>
              <a:t>segments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Synthetic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resin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grounting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Connection </a:t>
            </a:r>
            <a:r>
              <a:rPr lang="de-DE" sz="1400" dirty="0" err="1">
                <a:solidFill>
                  <a:srgbClr val="00446B"/>
                </a:solidFill>
              </a:rPr>
              <a:t>housing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Thread </a:t>
            </a:r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stops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2491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189684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20591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49224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78254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54699" y="306139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289281" y="2565754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470477" y="3736675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206183" y="2994322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2002633" y="1958345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1855522" y="3961357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5105839" y="2584546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134982" y="2979102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027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6" y="1280456"/>
            <a:ext cx="5144130" cy="34251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MSC-PM62F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914554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Solid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Invertible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AlNiCo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magnets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Coil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r>
              <a:rPr lang="de-DE" sz="1400" dirty="0">
                <a:solidFill>
                  <a:srgbClr val="00446B"/>
                </a:solidFill>
              </a:rPr>
              <a:t>, </a:t>
            </a:r>
            <a:r>
              <a:rPr lang="de-DE" sz="1400" dirty="0" err="1">
                <a:solidFill>
                  <a:srgbClr val="00446B"/>
                </a:solidFill>
              </a:rPr>
              <a:t>insulated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version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Support </a:t>
            </a:r>
            <a:r>
              <a:rPr lang="de-DE" sz="1400" dirty="0" err="1">
                <a:solidFill>
                  <a:srgbClr val="00446B"/>
                </a:solidFill>
              </a:rPr>
              <a:t>plate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Synthetic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resin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grounting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Connection </a:t>
            </a:r>
            <a:r>
              <a:rPr lang="de-DE" sz="1400" dirty="0" err="1">
                <a:solidFill>
                  <a:srgbClr val="00446B"/>
                </a:solidFill>
              </a:rPr>
              <a:t>housing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Workpiece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stop</a:t>
            </a:r>
            <a:r>
              <a:rPr lang="de-DE" sz="1400" dirty="0">
                <a:solidFill>
                  <a:srgbClr val="00446B"/>
                </a:solidFill>
              </a:rPr>
              <a:t> bar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2491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189684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20591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49224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78254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54699" y="306139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471988" y="3270812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503041" y="3671096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821586" y="3330000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2475942" y="1924359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755845" y="4141472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499721" y="2993701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436284" y="3170344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9163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fik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6" y="1328375"/>
            <a:ext cx="5220100" cy="31871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MSC-PM15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914554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Solid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Permanent </a:t>
            </a:r>
            <a:r>
              <a:rPr lang="de-DE" sz="1400" dirty="0" err="1">
                <a:solidFill>
                  <a:srgbClr val="00446B"/>
                </a:solidFill>
              </a:rPr>
              <a:t>magnets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different </a:t>
            </a:r>
            <a:r>
              <a:rPr lang="de-DE" sz="1400" dirty="0" err="1">
                <a:solidFill>
                  <a:srgbClr val="00446B"/>
                </a:solidFill>
              </a:rPr>
              <a:t>polarity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Aluminum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segments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Brass </a:t>
            </a:r>
            <a:r>
              <a:rPr lang="de-DE" sz="1400" dirty="0" err="1">
                <a:solidFill>
                  <a:srgbClr val="00446B"/>
                </a:solidFill>
              </a:rPr>
              <a:t>segments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Support </a:t>
            </a:r>
            <a:r>
              <a:rPr lang="de-DE" sz="1400" dirty="0" err="1">
                <a:solidFill>
                  <a:srgbClr val="00446B"/>
                </a:solidFill>
              </a:rPr>
              <a:t>plate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Connection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hexagon</a:t>
            </a:r>
            <a:r>
              <a:rPr lang="de-DE" sz="1400" dirty="0">
                <a:solidFill>
                  <a:srgbClr val="00446B"/>
                </a:solidFill>
              </a:rPr>
              <a:t> socket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Workpiece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stop</a:t>
            </a:r>
            <a:r>
              <a:rPr lang="de-DE" sz="1400" dirty="0">
                <a:solidFill>
                  <a:srgbClr val="00446B"/>
                </a:solidFill>
              </a:rPr>
              <a:t> bar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16960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19477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12647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698977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997230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54699" y="3284027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979836" y="3216696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765517" y="3819964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58704" y="3562659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2575418" y="2953625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5155315" y="289744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861622" y="3323207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662013" y="2357415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694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MSC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Solid </a:t>
            </a:r>
            <a:r>
              <a:rPr lang="de-DE" sz="1600" b="1" dirty="0" err="1">
                <a:solidFill>
                  <a:srgbClr val="003D6A"/>
                </a:solidFill>
              </a:rPr>
              <a:t>base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body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Synthetic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resin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filling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Through-</a:t>
            </a:r>
            <a:r>
              <a:rPr lang="de-DE" sz="1600" b="1" dirty="0" err="1">
                <a:solidFill>
                  <a:srgbClr val="003D6A"/>
                </a:solidFill>
              </a:rPr>
              <a:t>bores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KEH P </a:t>
            </a:r>
            <a:r>
              <a:rPr lang="de-DE" sz="1600" b="1" dirty="0" err="1">
                <a:solidFill>
                  <a:srgbClr val="003D6A"/>
                </a:solidFill>
              </a:rPr>
              <a:t>control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unit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365068"/>
            <a:ext cx="2990378" cy="183930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72" y="1372474"/>
            <a:ext cx="2520546" cy="183190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86" y="4015601"/>
            <a:ext cx="3263801" cy="172210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66" y="4015601"/>
            <a:ext cx="2150757" cy="18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4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MAGNOS MSC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30332"/>
              </p:ext>
            </p:extLst>
          </p:nvPr>
        </p:nvGraphicFramePr>
        <p:xfrm>
          <a:off x="854877" y="2139840"/>
          <a:ext cx="7635982" cy="257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4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4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4657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MSC-PM60D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MSC-PM62F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MSC-PM15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MSC-PM35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L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B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H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 / 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 / 78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[N/cm</a:t>
                      </a:r>
                      <a:r>
                        <a:rPr lang="de-DE" sz="1200" b="0" baseline="30000" dirty="0">
                          <a:solidFill>
                            <a:srgbClr val="003D6A"/>
                          </a:solidFill>
                        </a:rPr>
                        <a:t>2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Pole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pitch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 mm + 5 mm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 mm + 0.8 mm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 mm + 0.8 mm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Number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poles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10, 12, 14, 18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Connection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Amount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channels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/>
          <a:srcRect l="15018" t="5808" r="18150" b="8090"/>
          <a:stretch/>
        </p:blipFill>
        <p:spPr>
          <a:xfrm>
            <a:off x="7319560" y="452607"/>
            <a:ext cx="34273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04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294</Words>
  <Application>Microsoft Office PowerPoint</Application>
  <PresentationFormat>Bildschirmpräsentation (4:3)</PresentationFormat>
  <Paragraphs>140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SCHUNK Services</vt:lpstr>
      <vt:lpstr>MAGNOS MSC-PM60D</vt:lpstr>
      <vt:lpstr>MAGNOS MSC-PM62F</vt:lpstr>
      <vt:lpstr>MAGNOS MSC-PM15</vt:lpstr>
      <vt:lpstr>MAGNOS MSC</vt:lpstr>
      <vt:lpstr>Variants of MAGNOS MSC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601</cp:revision>
  <cp:lastPrinted>2018-01-05T10:34:27Z</cp:lastPrinted>
  <dcterms:created xsi:type="dcterms:W3CDTF">2015-04-07T09:55:40Z</dcterms:created>
  <dcterms:modified xsi:type="dcterms:W3CDTF">2021-10-26T09:12:43Z</dcterms:modified>
</cp:coreProperties>
</file>