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484" r:id="rId3"/>
    <p:sldId id="486" r:id="rId4"/>
    <p:sldId id="510" r:id="rId5"/>
    <p:sldId id="511" r:id="rId6"/>
    <p:sldId id="512" r:id="rId7"/>
    <p:sldId id="513" r:id="rId8"/>
    <p:sldId id="514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26.10.2021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00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MAGNOS MSC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MAGNOS MSC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Magnetspanntechnik</a:t>
            </a:r>
          </a:p>
        </p:txBody>
      </p:sp>
      <p:pic>
        <p:nvPicPr>
          <p:cNvPr id="1026" name="Picture 2" descr="MSC-PM60D 300 x 150">
            <a:extLst>
              <a:ext uri="{FF2B5EF4-FFF2-40B4-BE49-F238E27FC236}">
                <a16:creationId xmlns:a16="http://schemas.microsoft.com/office/drawing/2014/main" id="{D2FEA486-48CE-41AE-B30F-94BCE7D6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006413"/>
            <a:ext cx="49053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MAGNOS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8" name="Rechteck 77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9" name="Grafik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7" y="1278573"/>
            <a:ext cx="5431625" cy="31689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MSC-PM60D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Umpolbare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-Magnete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Spulenkörper in isolierter Ausführung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Auflagesegment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Kunstharzverguss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Anschlussgehäuse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Gewinde für Anschläge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06139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89281" y="256575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470477" y="373667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206183" y="299432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002633" y="195834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855522" y="396135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105839" y="258454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134982" y="297910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02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6" y="1280456"/>
            <a:ext cx="5144130" cy="34251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MSC-PM62F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Umpolbare </a:t>
            </a:r>
            <a:r>
              <a:rPr lang="de-DE" sz="1400" dirty="0" err="1">
                <a:solidFill>
                  <a:srgbClr val="00446B"/>
                </a:solidFill>
              </a:rPr>
              <a:t>AlNiCo</a:t>
            </a:r>
            <a:r>
              <a:rPr lang="de-DE" sz="1400" dirty="0">
                <a:solidFill>
                  <a:srgbClr val="00446B"/>
                </a:solidFill>
              </a:rPr>
              <a:t>-Magnete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Spulenkörper in isolierter Ausführung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Auflageplatte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Kunstharzverguss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Anschlussgehäuse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Werkstückanschlagsleiste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24911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18968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20591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49224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78254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06139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471988" y="327081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03041" y="3671096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821586" y="333000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475942" y="192435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755845" y="414147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499721" y="2993701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436284" y="3170344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916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" y="1328375"/>
            <a:ext cx="5220100" cy="31871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MSC-PM15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914554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Stabiler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Permanentmagnete unterschiedlicher Polung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Aluminiumsegmente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Messingsegmente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Auflageplatte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Anschluss mit Innensechskant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Werkstückanschlagsleiste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16960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1947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264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69897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9723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54699" y="328402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979836" y="321669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765517" y="3819964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58704" y="356265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575418" y="295362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5155315" y="289744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861622" y="332320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662013" y="235741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69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MAGNOS MSC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Stabiler Grundkörper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Kunstharzfüllung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Durchgangsbohrungen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Steuereinheit KEH P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365068"/>
            <a:ext cx="2990378" cy="18393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72" y="1372474"/>
            <a:ext cx="2520546" cy="18319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6" y="4015601"/>
            <a:ext cx="3263801" cy="172210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66" y="4015601"/>
            <a:ext cx="2150757" cy="18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4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MAGNOS MSC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MAGNOS MSC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24515"/>
              </p:ext>
            </p:extLst>
          </p:nvPr>
        </p:nvGraphicFramePr>
        <p:xfrm>
          <a:off x="854877" y="2139840"/>
          <a:ext cx="7635982" cy="257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MSC-PM60D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MSC-PM62F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MSC-PM15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MSC-PM35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L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 / 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 / 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Spannkraft [N/cm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2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Polteilung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mm + 5 mm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 mm + 0.8 mm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 mm + 0.8 mm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Anzahl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Pole</a:t>
                      </a:r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10, 12, 14, 18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Anschluss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4-PIN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Anzahl Kanäle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80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241</Words>
  <Application>Microsoft Office PowerPoint</Application>
  <PresentationFormat>Bildschirmpräsentation (4:3)</PresentationFormat>
  <Paragraphs>143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SCHUNK Dienstleistungen</vt:lpstr>
      <vt:lpstr>MAGNOS MSC-PM60D</vt:lpstr>
      <vt:lpstr>MAGNOS MSC-PM62F</vt:lpstr>
      <vt:lpstr>MAGNOS MSC-PM15</vt:lpstr>
      <vt:lpstr>MAGNOS MSC</vt:lpstr>
      <vt:lpstr>Baureihen MAGNOS MSC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592</cp:revision>
  <cp:lastPrinted>2018-01-05T10:34:27Z</cp:lastPrinted>
  <dcterms:created xsi:type="dcterms:W3CDTF">2015-04-07T09:55:40Z</dcterms:created>
  <dcterms:modified xsi:type="dcterms:W3CDTF">2021-10-26T09:10:53Z</dcterms:modified>
</cp:coreProperties>
</file>