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484" r:id="rId3"/>
    <p:sldId id="516" r:id="rId4"/>
    <p:sldId id="489" r:id="rId5"/>
    <p:sldId id="488" r:id="rId6"/>
    <p:sldId id="490" r:id="rId7"/>
    <p:sldId id="495" r:id="rId8"/>
    <p:sldId id="496" r:id="rId9"/>
    <p:sldId id="497" r:id="rId10"/>
    <p:sldId id="498" r:id="rId11"/>
    <p:sldId id="494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8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MFRS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Magnetic</a:t>
            </a:r>
            <a:r>
              <a:rPr lang="de-DE" sz="1500" dirty="0">
                <a:solidFill>
                  <a:srgbClr val="FFFFFF"/>
                </a:solidFill>
              </a:rPr>
              <a:t> Clamping Technology</a:t>
            </a:r>
          </a:p>
        </p:txBody>
      </p:sp>
      <p:pic>
        <p:nvPicPr>
          <p:cNvPr id="1026" name="Picture 2" descr="MAGNOS MFRS">
            <a:extLst>
              <a:ext uri="{FF2B5EF4-FFF2-40B4-BE49-F238E27FC236}">
                <a16:creationId xmlns:a16="http://schemas.microsoft.com/office/drawing/2014/main" id="{FF369FD1-91D3-4037-AB1D-73605E50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753757"/>
            <a:ext cx="49053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0" y="1906737"/>
            <a:ext cx="2117411" cy="69374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Position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</a:t>
            </a:r>
            <a:r>
              <a:rPr lang="de-DE" sz="1600" b="1" dirty="0">
                <a:solidFill>
                  <a:srgbClr val="003D6A"/>
                </a:solidFill>
              </a:rPr>
              <a:t> (</a:t>
            </a:r>
            <a:r>
              <a:rPr lang="de-DE" sz="1600" b="1" dirty="0" err="1">
                <a:solidFill>
                  <a:srgbClr val="003D6A"/>
                </a:solidFill>
              </a:rPr>
              <a:t>option</a:t>
            </a:r>
            <a:r>
              <a:rPr lang="de-DE" sz="1600" b="1" dirty="0">
                <a:solidFill>
                  <a:srgbClr val="003D6A"/>
                </a:solidFill>
              </a:rPr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Additional </a:t>
            </a:r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bores</a:t>
            </a:r>
            <a:r>
              <a:rPr lang="de-DE" sz="1600" b="1" dirty="0">
                <a:solidFill>
                  <a:srgbClr val="003D6A"/>
                </a:solidFill>
              </a:rPr>
              <a:t> (on </a:t>
            </a:r>
            <a:r>
              <a:rPr lang="de-DE" sz="1600" b="1" dirty="0" err="1">
                <a:solidFill>
                  <a:srgbClr val="003D6A"/>
                </a:solidFill>
              </a:rPr>
              <a:t>option</a:t>
            </a:r>
            <a:r>
              <a:rPr lang="de-DE" sz="1600" b="1" dirty="0">
                <a:solidFill>
                  <a:srgbClr val="003D6A"/>
                </a:solidFill>
              </a:rPr>
              <a:t>)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85960" y="1770045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037190" y="2410431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035417" y="1746334"/>
            <a:ext cx="1392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Standard </a:t>
            </a:r>
            <a:r>
              <a:rPr lang="de-DE" sz="1200" dirty="0" err="1">
                <a:solidFill>
                  <a:srgbClr val="003D6A"/>
                </a:solidFill>
              </a:rPr>
              <a:t>connection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Customized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connection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middle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2432835" y="2301147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881702" y="2345586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75" y="1338163"/>
            <a:ext cx="2337239" cy="1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MAGNOS MFRS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71437"/>
              </p:ext>
            </p:extLst>
          </p:nvPr>
        </p:nvGraphicFramePr>
        <p:xfrm>
          <a:off x="532959" y="2283840"/>
          <a:ext cx="8078085" cy="2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3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MFRS-A1-032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MFRS-A1-050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MFRS-A2-050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MFRS-A1-070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MFRS-A2-070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MFRS-V-A1-050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L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 – 154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123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554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123 – 385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 – 314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poles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72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 – 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Connection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 / 7-PIN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 /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7-PIN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Amount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channels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 / 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3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9" name="Rechteck 68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5" name="Rechteck 74"/>
          <p:cNvSpPr/>
          <p:nvPr/>
        </p:nvSpPr>
        <p:spPr>
          <a:xfrm>
            <a:off x="386460" y="5531881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1816363" y="5527182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2" name="Rechteck 81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3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4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9" y="1239078"/>
            <a:ext cx="5382037" cy="36294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Solid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groove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Fastening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bore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Invertible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Coil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insulated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version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Steel pole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Synthetic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resin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grounting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Neodymium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magnets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Connection </a:t>
            </a:r>
            <a:r>
              <a:rPr lang="de-DE" sz="1400" dirty="0" err="1">
                <a:solidFill>
                  <a:srgbClr val="00446B"/>
                </a:solidFill>
              </a:rPr>
              <a:t>housing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status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display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Fixed pole </a:t>
            </a:r>
            <a:r>
              <a:rPr lang="de-DE" sz="1400" dirty="0" err="1">
                <a:solidFill>
                  <a:srgbClr val="00446B"/>
                </a:solidFill>
              </a:rPr>
              <a:t>extensions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Flexible pole </a:t>
            </a:r>
            <a:r>
              <a:rPr lang="de-DE" sz="1400" dirty="0" err="1">
                <a:solidFill>
                  <a:srgbClr val="00446B"/>
                </a:solidFill>
              </a:rPr>
              <a:t>extensions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06934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4323" y="3360934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3649073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2159" y="395409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69674" y="241421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815394" y="306260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752889" y="3261934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382891" y="233740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51889" y="272747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774801" y="334670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610801" y="430769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441074" y="30396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433319" y="2680773"/>
            <a:ext cx="389119" cy="198000"/>
            <a:chOff x="4515178" y="733042"/>
            <a:chExt cx="522943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52006" y="4433591"/>
            <a:ext cx="389119" cy="198000"/>
            <a:chOff x="4515178" y="733042"/>
            <a:chExt cx="522943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54348" y="4141439"/>
            <a:ext cx="389119" cy="198000"/>
            <a:chOff x="4515178" y="733042"/>
            <a:chExt cx="522943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845530" y="2509472"/>
            <a:ext cx="389119" cy="198000"/>
            <a:chOff x="4515178" y="733042"/>
            <a:chExt cx="522943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15178" y="733042"/>
              <a:ext cx="522943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3747358" y="3649074"/>
            <a:ext cx="196344" cy="1775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1492298"/>
            <a:ext cx="2314468" cy="156895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Visual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r>
              <a:rPr lang="de-DE" sz="1600" b="1" dirty="0">
                <a:solidFill>
                  <a:srgbClr val="003D6A"/>
                </a:solidFill>
              </a:rPr>
              <a:t> – MAG </a:t>
            </a:r>
            <a:r>
              <a:rPr lang="de-DE" sz="1600" b="1" dirty="0" err="1">
                <a:solidFill>
                  <a:srgbClr val="003D6A"/>
                </a:solidFill>
              </a:rPr>
              <a:t>status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Magnetic</a:t>
            </a:r>
            <a:r>
              <a:rPr lang="de-DE" sz="1600" b="1" dirty="0">
                <a:solidFill>
                  <a:srgbClr val="003D6A"/>
                </a:solidFill>
              </a:rPr>
              <a:t> double </a:t>
            </a:r>
            <a:r>
              <a:rPr lang="de-DE" sz="1600" b="1" dirty="0" err="1">
                <a:solidFill>
                  <a:srgbClr val="003D6A"/>
                </a:solidFill>
              </a:rPr>
              <a:t>cycle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Solid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body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Synthetic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resin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filling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212784" y="244688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786254" y="249170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42303" y="2467651"/>
            <a:ext cx="1486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Monoblock design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base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90" y="1325651"/>
            <a:ext cx="2530297" cy="18404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0" y="4100388"/>
            <a:ext cx="2803103" cy="168089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90" y="3965634"/>
            <a:ext cx="252319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8" y="1762277"/>
            <a:ext cx="2405849" cy="104213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Visual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r>
              <a:rPr lang="de-DE" sz="1600" b="1" dirty="0">
                <a:solidFill>
                  <a:srgbClr val="003D6A"/>
                </a:solidFill>
              </a:rPr>
              <a:t> – DEMAG </a:t>
            </a:r>
            <a:r>
              <a:rPr lang="de-DE" sz="1600" b="1" dirty="0" err="1">
                <a:solidFill>
                  <a:srgbClr val="003D6A"/>
                </a:solidFill>
              </a:rPr>
              <a:t>status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Perfect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support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EASYTURN pole </a:t>
            </a:r>
            <a:r>
              <a:rPr lang="de-DE" sz="1600" b="1" dirty="0" err="1">
                <a:solidFill>
                  <a:srgbClr val="003D6A"/>
                </a:solidFill>
              </a:rPr>
              <a:t>extensions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vertical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or</a:t>
            </a:r>
            <a:r>
              <a:rPr lang="de-DE" sz="1600" b="1" dirty="0">
                <a:solidFill>
                  <a:srgbClr val="003D6A"/>
                </a:solidFill>
              </a:rPr>
              <a:t> horizontal </a:t>
            </a:r>
            <a:r>
              <a:rPr lang="de-DE" sz="1600" b="1" dirty="0" err="1">
                <a:solidFill>
                  <a:srgbClr val="003D6A"/>
                </a:solidFill>
              </a:rPr>
              <a:t>use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5-sided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machining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one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set-up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7501374" y="1621527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870931" y="2359219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647297" y="1593681"/>
            <a:ext cx="122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Fixed pole </a:t>
            </a:r>
            <a:r>
              <a:rPr lang="de-DE" sz="1200" dirty="0" err="1">
                <a:solidFill>
                  <a:srgbClr val="003D6A"/>
                </a:solidFill>
              </a:rPr>
              <a:t>extensions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Flexible EASYTURN pole </a:t>
            </a:r>
            <a:r>
              <a:rPr lang="de-DE" sz="1200" dirty="0" err="1">
                <a:solidFill>
                  <a:srgbClr val="003D6A"/>
                </a:solidFill>
              </a:rPr>
              <a:t>extensions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5724046" y="2320490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474004" y="1867259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7493423" y="2161753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9" y="1364374"/>
            <a:ext cx="2521133" cy="183313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3" y="4368301"/>
            <a:ext cx="3608854" cy="1080842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09" y="4197587"/>
            <a:ext cx="1981817" cy="16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6" y="1410264"/>
            <a:ext cx="2395205" cy="177534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No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deformation</a:t>
            </a:r>
            <a:r>
              <a:rPr lang="de-DE" sz="1600" b="1" dirty="0">
                <a:solidFill>
                  <a:srgbClr val="003D6A"/>
                </a:solidFill>
              </a:rPr>
              <a:t> due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gentle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Adapts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perfectly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contours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workpiece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Shortest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possible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set-up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times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a </a:t>
            </a:r>
            <a:r>
              <a:rPr lang="de-DE" sz="1600" b="1" dirty="0" err="1">
                <a:solidFill>
                  <a:srgbClr val="003D6A"/>
                </a:solidFill>
              </a:rPr>
              <a:t>resulting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increase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productivity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Increasing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covering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poles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two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poles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100648" y="151181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13621" y="1677968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243089" y="1478340"/>
            <a:ext cx="1228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conventional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devices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MAGNOS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306055" y="2695010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104602" y="2593756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84" y="1578701"/>
            <a:ext cx="2202540" cy="17102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85" y="4217941"/>
            <a:ext cx="2612515" cy="160331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53" y="4217941"/>
            <a:ext cx="2346771" cy="16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Increasing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covering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poles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six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poles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pole </a:t>
            </a:r>
            <a:r>
              <a:rPr lang="de-DE" sz="1600" b="1" dirty="0" err="1">
                <a:solidFill>
                  <a:srgbClr val="003D6A"/>
                </a:solidFill>
              </a:rPr>
              <a:t>size</a:t>
            </a:r>
            <a:r>
              <a:rPr lang="de-DE" sz="1600" b="1" dirty="0">
                <a:solidFill>
                  <a:srgbClr val="003D6A"/>
                </a:solidFill>
              </a:rPr>
              <a:t> 32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pole </a:t>
            </a:r>
            <a:r>
              <a:rPr lang="de-DE" sz="1600" b="1" dirty="0" err="1">
                <a:solidFill>
                  <a:srgbClr val="003D6A"/>
                </a:solidFill>
              </a:rPr>
              <a:t>size</a:t>
            </a:r>
            <a:r>
              <a:rPr lang="de-DE" sz="1600" b="1" dirty="0">
                <a:solidFill>
                  <a:srgbClr val="003D6A"/>
                </a:solidFill>
              </a:rPr>
              <a:t> 50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SCHUNK MAGNOS pole </a:t>
            </a:r>
            <a:r>
              <a:rPr lang="de-DE" sz="1600" b="1" dirty="0" err="1">
                <a:solidFill>
                  <a:srgbClr val="003D6A"/>
                </a:solidFill>
              </a:rPr>
              <a:t>size</a:t>
            </a:r>
            <a:r>
              <a:rPr lang="de-DE" sz="1600" b="1" dirty="0">
                <a:solidFill>
                  <a:srgbClr val="003D6A"/>
                </a:solidFill>
              </a:rPr>
              <a:t> 70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4" y="1571872"/>
            <a:ext cx="2740200" cy="166481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5" y="1350172"/>
            <a:ext cx="2854885" cy="188651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9" y="4003656"/>
            <a:ext cx="2778034" cy="18608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82" y="4062893"/>
            <a:ext cx="2958119" cy="18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" y="1350172"/>
            <a:ext cx="2146183" cy="18473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MFRS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MFRS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Magnetic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type MFRS-A1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Magnetic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type MFRS-A2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Definition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air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gap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Influence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air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gap</a:t>
            </a:r>
            <a:r>
              <a:rPr lang="de-DE" sz="1600" b="1" dirty="0">
                <a:solidFill>
                  <a:srgbClr val="003D6A"/>
                </a:solidFill>
              </a:rPr>
              <a:t> on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magnetic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3009053" y="178958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333748" y="1566240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181798" y="1766183"/>
            <a:ext cx="1228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Poles MFRS-A1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MFRS-A1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3006060" y="2152702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53475" y="2780692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014974" y="2789311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998650" y="2530876"/>
            <a:ext cx="198000" cy="198000"/>
            <a:chOff x="4645063" y="732456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1336565" y="3098543"/>
            <a:ext cx="198000" cy="198000"/>
            <a:chOff x="4645063" y="732456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71" y="1372474"/>
            <a:ext cx="2127231" cy="1831058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5831586" y="1591580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514934" y="1802794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6517125" y="2775888"/>
            <a:ext cx="198000" cy="198000"/>
            <a:chOff x="4645063" y="73245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192946" y="2790811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835540" y="3103190"/>
            <a:ext cx="198000" cy="198000"/>
            <a:chOff x="4645063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7515705" y="2532479"/>
            <a:ext cx="198000" cy="198000"/>
            <a:chOff x="4645063" y="732456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7519702" y="2165340"/>
            <a:ext cx="198000" cy="198000"/>
            <a:chOff x="4645063" y="732456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7674943" y="1767723"/>
            <a:ext cx="1228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Poles MFRS-A2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MFRS-A2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5" y="4180350"/>
            <a:ext cx="3693785" cy="729476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2024879" y="4081350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1633565" y="5041035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410347" y="4396580"/>
            <a:ext cx="198000" cy="198000"/>
            <a:chOff x="4645063" y="732456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1628810" y="5329902"/>
            <a:ext cx="198000" cy="198000"/>
            <a:chOff x="4645063" y="732456"/>
            <a:chExt cx="266095" cy="271350"/>
          </a:xfrm>
        </p:grpSpPr>
        <p:sp>
          <p:nvSpPr>
            <p:cNvPr id="84" name="Ellipse 8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2100459" y="4594580"/>
            <a:ext cx="198000" cy="198000"/>
            <a:chOff x="4645063" y="732456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1625614" y="5608187"/>
            <a:ext cx="198000" cy="198000"/>
            <a:chOff x="4645063" y="732456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2" name="Textfeld 91"/>
          <p:cNvSpPr txBox="1"/>
          <p:nvPr/>
        </p:nvSpPr>
        <p:spPr>
          <a:xfrm>
            <a:off x="1792591" y="4949819"/>
            <a:ext cx="1563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Air </a:t>
            </a:r>
            <a:r>
              <a:rPr lang="de-DE" sz="1200" dirty="0" err="1">
                <a:solidFill>
                  <a:srgbClr val="003D6A"/>
                </a:solidFill>
              </a:rPr>
              <a:t>gap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Magnetic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29" y="4465194"/>
            <a:ext cx="1934241" cy="1191209"/>
          </a:xfrm>
          <a:prstGeom prst="rect">
            <a:avLst/>
          </a:prstGeom>
        </p:spPr>
      </p:pic>
      <p:grpSp>
        <p:nvGrpSpPr>
          <p:cNvPr id="93" name="Gruppieren 92"/>
          <p:cNvGrpSpPr/>
          <p:nvPr/>
        </p:nvGrpSpPr>
        <p:grpSpPr>
          <a:xfrm>
            <a:off x="7154155" y="4366276"/>
            <a:ext cx="198000" cy="198000"/>
            <a:chOff x="4645063" y="729193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4864731" y="4434979"/>
            <a:ext cx="198000" cy="198000"/>
            <a:chOff x="4645063" y="729193"/>
            <a:chExt cx="266095" cy="271350"/>
          </a:xfrm>
        </p:grpSpPr>
        <p:sp>
          <p:nvSpPr>
            <p:cNvPr id="97" name="Ellipse 9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7154155" y="4897938"/>
            <a:ext cx="198000" cy="198000"/>
            <a:chOff x="4645063" y="732456"/>
            <a:chExt cx="266095" cy="271350"/>
          </a:xfrm>
        </p:grpSpPr>
        <p:sp>
          <p:nvSpPr>
            <p:cNvPr id="100" name="Ellipse 9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6557285" y="5491709"/>
            <a:ext cx="198000" cy="198000"/>
            <a:chOff x="4645063" y="732456"/>
            <a:chExt cx="266095" cy="271350"/>
          </a:xfrm>
        </p:grpSpPr>
        <p:sp>
          <p:nvSpPr>
            <p:cNvPr id="103" name="Ellipse 10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7150549" y="5263077"/>
            <a:ext cx="198000" cy="198000"/>
            <a:chOff x="4645063" y="732456"/>
            <a:chExt cx="266095" cy="271350"/>
          </a:xfrm>
        </p:grpSpPr>
        <p:sp>
          <p:nvSpPr>
            <p:cNvPr id="106" name="Ellipse 10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8" name="Gruppieren 107"/>
          <p:cNvGrpSpPr/>
          <p:nvPr/>
        </p:nvGrpSpPr>
        <p:grpSpPr>
          <a:xfrm>
            <a:off x="6666501" y="5191581"/>
            <a:ext cx="198000" cy="198000"/>
            <a:chOff x="4645063" y="732456"/>
            <a:chExt cx="266095" cy="271350"/>
          </a:xfrm>
        </p:grpSpPr>
        <p:sp>
          <p:nvSpPr>
            <p:cNvPr id="109" name="Ellipse 10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7154155" y="5624518"/>
            <a:ext cx="198000" cy="198000"/>
            <a:chOff x="4645063" y="732456"/>
            <a:chExt cx="266095" cy="271350"/>
          </a:xfrm>
        </p:grpSpPr>
        <p:sp>
          <p:nvSpPr>
            <p:cNvPr id="112" name="Ellipse 11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4" name="Gruppieren 113"/>
          <p:cNvGrpSpPr/>
          <p:nvPr/>
        </p:nvGrpSpPr>
        <p:grpSpPr>
          <a:xfrm>
            <a:off x="6675370" y="5000425"/>
            <a:ext cx="198000" cy="198000"/>
            <a:chOff x="4645063" y="732456"/>
            <a:chExt cx="266095" cy="271350"/>
          </a:xfrm>
        </p:grpSpPr>
        <p:sp>
          <p:nvSpPr>
            <p:cNvPr id="115" name="Ellipse 1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7" name="Textfeld 116"/>
          <p:cNvSpPr txBox="1"/>
          <p:nvPr/>
        </p:nvSpPr>
        <p:spPr>
          <a:xfrm>
            <a:off x="7295437" y="4317599"/>
            <a:ext cx="153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Magnetic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Air </a:t>
            </a:r>
            <a:r>
              <a:rPr lang="de-DE" sz="1200" dirty="0" err="1">
                <a:solidFill>
                  <a:srgbClr val="003D6A"/>
                </a:solidFill>
              </a:rPr>
              <a:t>gap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MFRS-A1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MFRS-A2</a:t>
            </a:r>
          </a:p>
        </p:txBody>
      </p:sp>
    </p:spTree>
    <p:extLst>
      <p:ext uri="{BB962C8B-B14F-4D97-AF65-F5344CB8AC3E}">
        <p14:creationId xmlns:p14="http://schemas.microsoft.com/office/powerpoint/2010/main" val="1214340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497</Words>
  <Application>Microsoft Office PowerPoint</Application>
  <PresentationFormat>Bildschirmpräsentation (4:3)</PresentationFormat>
  <Paragraphs>222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SCHUNK Services</vt:lpstr>
      <vt:lpstr>MAGNOS MFRS</vt:lpstr>
      <vt:lpstr>MAGNOS MFRS</vt:lpstr>
      <vt:lpstr>MAGNOS MFRS</vt:lpstr>
      <vt:lpstr>MAGNOS MFRS</vt:lpstr>
      <vt:lpstr>MAGNOS MFRS</vt:lpstr>
      <vt:lpstr>MAGNOS MFRS</vt:lpstr>
      <vt:lpstr>MAGNOS MFRS</vt:lpstr>
      <vt:lpstr>Variants of MAGNOS MFRS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600</cp:revision>
  <cp:lastPrinted>2018-01-05T10:34:27Z</cp:lastPrinted>
  <dcterms:created xsi:type="dcterms:W3CDTF">2015-04-07T09:55:40Z</dcterms:created>
  <dcterms:modified xsi:type="dcterms:W3CDTF">2021-10-26T08:59:34Z</dcterms:modified>
</cp:coreProperties>
</file>