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484" r:id="rId3"/>
    <p:sldId id="486" r:id="rId4"/>
    <p:sldId id="502" r:id="rId5"/>
    <p:sldId id="489" r:id="rId6"/>
    <p:sldId id="503" r:id="rId7"/>
    <p:sldId id="494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9EE3"/>
    <a:srgbClr val="ECF1F8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Hybridspanntürme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Hybridspanntürme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D2DFF72-2533-44D7-8660-89827A6A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79" y="691604"/>
            <a:ext cx="2196241" cy="347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446B"/>
                </a:solidFill>
                <a:latin typeface="+mj-lt"/>
              </a:rPr>
              <a:t>VERO-S</a:t>
            </a:r>
            <a:endParaRPr lang="de-DE" sz="1400" dirty="0">
              <a:solidFill>
                <a:srgbClr val="00446B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8" name="Rechteck 77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79" name="Grafik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4781543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725359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Übersicht</a:t>
            </a:r>
            <a:br>
              <a:rPr lang="de-DE" dirty="0"/>
            </a:br>
            <a:r>
              <a:rPr lang="de-DE" sz="1800" dirty="0"/>
              <a:t>Aufspanntürme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4781543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725359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Hybridspanntürme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10" y="2465752"/>
            <a:ext cx="1530378" cy="18949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46" y="2372030"/>
            <a:ext cx="1292626" cy="20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51" y="1103043"/>
            <a:ext cx="3107988" cy="48610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Hybridspanntürme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487224" y="2410988"/>
            <a:ext cx="2880000" cy="1803566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Mineralgussfüllung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Stahlmantel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VERO-S NSE-T plus 138-V1 Modul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Schnellkupplung Module öffnen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Schnellkupplung Turbo-Funktion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Genormte Grundplatte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314734" y="275544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314734" y="246765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314734" y="302737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314734" y="333644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314734" y="362277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314734" y="391307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602744" y="407350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794258" y="278497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262556" y="216791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782310" y="111426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041122" y="549178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995281" y="108088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Hybridspanntürme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4715890" y="229773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54183" y="229325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52338" y="229773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Dämpfungsvergleich bei eingeleiteten Schwingungen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14045" y="229325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Temperaturvergleich</a:t>
            </a:r>
          </a:p>
        </p:txBody>
      </p:sp>
      <p:pic>
        <p:nvPicPr>
          <p:cNvPr id="14" name="Picture 2" descr="V:\Jobs\Annette\Schunk\SCS_16_0313_Powerpoint-Hybridspanntuerme\_Material\Grafik_Daempfungsverglei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59"/>
          <a:stretch/>
        </p:blipFill>
        <p:spPr bwMode="auto">
          <a:xfrm>
            <a:off x="499090" y="2728227"/>
            <a:ext cx="406601" cy="1955848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V:\Jobs\Annette\Schunk\SCS_16_0313_Powerpoint-Hybridspanntuerme\_Material\Grafik_Temperaturvergleic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64"/>
          <a:stretch/>
        </p:blipFill>
        <p:spPr bwMode="auto">
          <a:xfrm>
            <a:off x="4709995" y="2445688"/>
            <a:ext cx="318061" cy="1979076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056" y="2632920"/>
            <a:ext cx="3672082" cy="1745506"/>
          </a:xfrm>
          <a:prstGeom prst="rect">
            <a:avLst/>
          </a:prstGeom>
        </p:spPr>
      </p:pic>
      <p:pic>
        <p:nvPicPr>
          <p:cNvPr id="18" name="Picture 5" descr="V:\Jobs\Annette\Schunk\SCS_16_0313_Powerpoint-Hybridspanntuerme\_Material\Grafik_Temperaturvergleic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9"/>
          <a:stretch/>
        </p:blipFill>
        <p:spPr bwMode="auto">
          <a:xfrm>
            <a:off x="5028056" y="4363912"/>
            <a:ext cx="3726230" cy="334678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/>
          <a:srcRect l="-1" r="754" b="2737"/>
          <a:stretch/>
        </p:blipFill>
        <p:spPr>
          <a:xfrm>
            <a:off x="953846" y="2866559"/>
            <a:ext cx="1506779" cy="1470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/>
          <a:srcRect b="2317"/>
          <a:stretch/>
        </p:blipFill>
        <p:spPr>
          <a:xfrm>
            <a:off x="2547625" y="2866559"/>
            <a:ext cx="1518246" cy="1476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" descr="V:\Jobs\Annette\Schunk\SCS_16_0313_Powerpoint-Hybridspanntuerme\_Material\Grafik_Daempfungsverglei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1"/>
          <a:stretch/>
        </p:blipFill>
        <p:spPr bwMode="auto">
          <a:xfrm>
            <a:off x="492990" y="4359274"/>
            <a:ext cx="3682495" cy="339315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50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Hybridspanntürme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Hybridspanntürme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740843"/>
              </p:ext>
            </p:extLst>
          </p:nvPr>
        </p:nvGraphicFramePr>
        <p:xfrm>
          <a:off x="561443" y="2615220"/>
          <a:ext cx="6208456" cy="165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40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Palettengröße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</a:rPr>
                        <a:t>VAT-AE-HY-plus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</a:rPr>
                        <a:t>VAT-AE-HY-mini 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Ø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300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124</Words>
  <Application>Microsoft Office PowerPoint</Application>
  <PresentationFormat>Bildschirmpräsentation (4:3)</PresentationFormat>
  <Paragraphs>75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SCHUNK Dienstleistungen</vt:lpstr>
      <vt:lpstr>Übersicht Aufspanntürme</vt:lpstr>
      <vt:lpstr>Hybridspanntürme</vt:lpstr>
      <vt:lpstr>Hybridspanntürme</vt:lpstr>
      <vt:lpstr>Baureihen Hybridspanntürme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575</cp:revision>
  <cp:lastPrinted>2018-01-05T10:34:27Z</cp:lastPrinted>
  <dcterms:created xsi:type="dcterms:W3CDTF">2015-04-07T09:55:40Z</dcterms:created>
  <dcterms:modified xsi:type="dcterms:W3CDTF">2021-10-25T09:03:45Z</dcterms:modified>
</cp:coreProperties>
</file>