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38" r:id="rId2"/>
    <p:sldId id="534" r:id="rId3"/>
    <p:sldId id="511" r:id="rId4"/>
    <p:sldId id="502" r:id="rId5"/>
    <p:sldId id="488" r:id="rId6"/>
    <p:sldId id="490" r:id="rId7"/>
    <p:sldId id="495" r:id="rId8"/>
    <p:sldId id="506" r:id="rId9"/>
    <p:sldId id="507" r:id="rId10"/>
    <p:sldId id="279" r:id="rId11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003D6A"/>
    <a:srgbClr val="ECF1F8"/>
    <a:srgbClr val="009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57" d="100"/>
          <a:sy n="57" d="100"/>
        </p:scale>
        <p:origin x="1608" y="7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25.10.2021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25.10.2021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45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Tombstones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Tombstones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0D54941-A01B-4FC9-8928-FE0864DA73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74" y="638874"/>
            <a:ext cx="2643052" cy="327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009EE3"/>
                </a:solidFill>
                <a:latin typeface="+mj-lt"/>
              </a:rPr>
              <a:t>Tombstones</a:t>
            </a: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69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4781543" y="2294374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725359" y="2294374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Tombstones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4781543" y="1982832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725359" y="1982832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Hybrid Tombstones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10" y="2465752"/>
            <a:ext cx="1530378" cy="18949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46" y="2372030"/>
            <a:ext cx="1292626" cy="20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8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9" y="1589909"/>
            <a:ext cx="2053214" cy="1492966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8648176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864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Selection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bore</a:t>
            </a:r>
            <a:r>
              <a:rPr lang="de-DE" sz="1600" b="1" dirty="0">
                <a:solidFill>
                  <a:srgbClr val="003D6A"/>
                </a:solidFill>
              </a:rPr>
              <a:t> hole </a:t>
            </a:r>
            <a:r>
              <a:rPr lang="de-DE" sz="1600" b="1" dirty="0" err="1">
                <a:solidFill>
                  <a:srgbClr val="003D6A"/>
                </a:solidFill>
              </a:rPr>
              <a:t>grid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Tombstones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Selection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pallet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size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Selection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profile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744524" y="2632431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887928" y="1814101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779908" y="2626035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891882" y="2358684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61253" y="1770117"/>
            <a:ext cx="1105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Pallet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size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400 x 400 mm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Pallet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size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500 x 500 mm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61"/>
          <a:stretch/>
        </p:blipFill>
        <p:spPr>
          <a:xfrm>
            <a:off x="4927788" y="1248746"/>
            <a:ext cx="3574674" cy="168274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26448"/>
          <a:stretch/>
        </p:blipFill>
        <p:spPr>
          <a:xfrm>
            <a:off x="752475" y="3973605"/>
            <a:ext cx="3414209" cy="1629645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5069277" y="4034416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109486" y="5621613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5065598" y="4481043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953761" y="5603250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5065280" y="4901512"/>
            <a:ext cx="198000" cy="198000"/>
            <a:chOff x="4645063" y="729193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2757753" y="5603250"/>
            <a:ext cx="198000" cy="198000"/>
            <a:chOff x="4645063" y="729193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5072432" y="5361974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3575401" y="5603250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59" name="Textfeld 58"/>
          <p:cNvSpPr txBox="1"/>
          <p:nvPr/>
        </p:nvSpPr>
        <p:spPr>
          <a:xfrm>
            <a:off x="5243941" y="4005397"/>
            <a:ext cx="365657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 err="1">
                <a:solidFill>
                  <a:srgbClr val="003D6A"/>
                </a:solidFill>
              </a:rPr>
              <a:t>Rough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surfaces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without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holes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finishing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customer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Standard </a:t>
            </a:r>
            <a:r>
              <a:rPr lang="de-DE" sz="1200" dirty="0" err="1">
                <a:solidFill>
                  <a:srgbClr val="003D6A"/>
                </a:solidFill>
              </a:rPr>
              <a:t>bore</a:t>
            </a:r>
            <a:r>
              <a:rPr lang="de-DE" sz="1200" dirty="0">
                <a:solidFill>
                  <a:srgbClr val="003D6A"/>
                </a:solidFill>
              </a:rPr>
              <a:t> hole </a:t>
            </a:r>
            <a:r>
              <a:rPr lang="de-DE" sz="1200" dirty="0" err="1">
                <a:solidFill>
                  <a:srgbClr val="003D6A"/>
                </a:solidFill>
              </a:rPr>
              <a:t>grid</a:t>
            </a:r>
            <a:r>
              <a:rPr lang="de-DE" sz="1200" dirty="0">
                <a:solidFill>
                  <a:srgbClr val="003D6A"/>
                </a:solidFill>
              </a:rPr>
              <a:t>, </a:t>
            </a:r>
            <a:r>
              <a:rPr lang="de-DE" sz="1200" dirty="0" err="1">
                <a:solidFill>
                  <a:srgbClr val="003D6A"/>
                </a:solidFill>
              </a:rPr>
              <a:t>finely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milled</a:t>
            </a:r>
            <a:r>
              <a:rPr lang="de-DE" sz="1200" dirty="0">
                <a:solidFill>
                  <a:srgbClr val="003D6A"/>
                </a:solidFill>
              </a:rPr>
              <a:t>, </a:t>
            </a:r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through</a:t>
            </a:r>
            <a:r>
              <a:rPr lang="de-DE" sz="1200" dirty="0">
                <a:solidFill>
                  <a:srgbClr val="003D6A"/>
                </a:solidFill>
              </a:rPr>
              <a:t>-hole </a:t>
            </a:r>
            <a:r>
              <a:rPr lang="de-DE" sz="1200" dirty="0" err="1">
                <a:solidFill>
                  <a:srgbClr val="003D6A"/>
                </a:solidFill>
              </a:rPr>
              <a:t>grid</a:t>
            </a:r>
            <a:r>
              <a:rPr lang="de-DE" sz="1200" dirty="0">
                <a:solidFill>
                  <a:srgbClr val="003D6A"/>
                </a:solidFill>
              </a:rPr>
              <a:t> 50 mm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SCHUNK </a:t>
            </a:r>
            <a:r>
              <a:rPr lang="de-DE" sz="1200" dirty="0" err="1">
                <a:solidFill>
                  <a:srgbClr val="003D6A"/>
                </a:solidFill>
              </a:rPr>
              <a:t>bore</a:t>
            </a:r>
            <a:r>
              <a:rPr lang="de-DE" sz="1200" dirty="0">
                <a:solidFill>
                  <a:srgbClr val="003D6A"/>
                </a:solidFill>
              </a:rPr>
              <a:t> hole </a:t>
            </a:r>
            <a:r>
              <a:rPr lang="de-DE" sz="1200" dirty="0" err="1">
                <a:solidFill>
                  <a:srgbClr val="003D6A"/>
                </a:solidFill>
              </a:rPr>
              <a:t>grid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finely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milled</a:t>
            </a:r>
            <a:r>
              <a:rPr lang="de-DE" sz="1200" dirty="0">
                <a:solidFill>
                  <a:srgbClr val="003D6A"/>
                </a:solidFill>
              </a:rPr>
              <a:t>, </a:t>
            </a:r>
            <a:r>
              <a:rPr lang="de-DE" sz="1200" dirty="0" err="1">
                <a:solidFill>
                  <a:srgbClr val="003D6A"/>
                </a:solidFill>
              </a:rPr>
              <a:t>reduced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grid</a:t>
            </a:r>
            <a:r>
              <a:rPr lang="de-DE" sz="1200" dirty="0">
                <a:solidFill>
                  <a:srgbClr val="003D6A"/>
                </a:solidFill>
              </a:rPr>
              <a:t>,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SCHUNK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devices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VERO-S </a:t>
            </a:r>
            <a:r>
              <a:rPr lang="de-DE" sz="1200" dirty="0" err="1">
                <a:solidFill>
                  <a:srgbClr val="003D6A"/>
                </a:solidFill>
              </a:rPr>
              <a:t>tombstones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integrated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modules</a:t>
            </a:r>
            <a:r>
              <a:rPr lang="de-DE" sz="1200" dirty="0">
                <a:solidFill>
                  <a:srgbClr val="003D6A"/>
                </a:solidFill>
              </a:rPr>
              <a:t>, </a:t>
            </a:r>
            <a:r>
              <a:rPr lang="de-DE" sz="1200" dirty="0" err="1">
                <a:solidFill>
                  <a:srgbClr val="003D6A"/>
                </a:solidFill>
              </a:rPr>
              <a:t>clearance</a:t>
            </a:r>
            <a:r>
              <a:rPr lang="de-DE" sz="1200" dirty="0">
                <a:solidFill>
                  <a:srgbClr val="003D6A"/>
                </a:solidFill>
              </a:rPr>
              <a:t> 200 mm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3"/>
          <a:stretch/>
        </p:blipFill>
        <p:spPr>
          <a:xfrm>
            <a:off x="279314" y="1353057"/>
            <a:ext cx="2687945" cy="1579775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Tombstones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Selection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insertion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Tombstones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vises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VERO-S </a:t>
            </a:r>
            <a:r>
              <a:rPr lang="de-DE" sz="1600" b="1" dirty="0" err="1">
                <a:solidFill>
                  <a:srgbClr val="003D6A"/>
                </a:solidFill>
              </a:rPr>
              <a:t>tombstones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Double angle </a:t>
            </a:r>
            <a:r>
              <a:rPr lang="de-DE" sz="1600" b="1" dirty="0" err="1">
                <a:solidFill>
                  <a:srgbClr val="003D6A"/>
                </a:solidFill>
              </a:rPr>
              <a:t>tombstones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925275" y="1802362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844986" y="2941035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068460" y="1758505"/>
            <a:ext cx="1503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Without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devices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devices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2190044" y="2933922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2911190" y="2332425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50" name="Grafik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63" y="1348513"/>
            <a:ext cx="1482524" cy="1835648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64" y="3968133"/>
            <a:ext cx="1104525" cy="1907664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26" y="3956006"/>
            <a:ext cx="1102798" cy="190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Tombstones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Triangle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tombstones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Cube </a:t>
            </a:r>
            <a:r>
              <a:rPr lang="de-DE" sz="1600" b="1" dirty="0" err="1">
                <a:solidFill>
                  <a:srgbClr val="003D6A"/>
                </a:solidFill>
              </a:rPr>
              <a:t>tombstones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Octangle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tombstones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86" y="1301778"/>
            <a:ext cx="1141296" cy="196017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21" y="1336058"/>
            <a:ext cx="1304647" cy="194000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31" y="3959844"/>
            <a:ext cx="1141296" cy="19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46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Tombstones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600082"/>
              </p:ext>
            </p:extLst>
          </p:nvPr>
        </p:nvGraphicFramePr>
        <p:xfrm>
          <a:off x="645262" y="1359353"/>
          <a:ext cx="37800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36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Palett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size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Weight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30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Tombstones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rgbClr val="003D6A"/>
                          </a:solidFill>
                        </a:rPr>
                        <a:t>wiht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rgbClr val="003D6A"/>
                          </a:solidFill>
                        </a:rPr>
                        <a:t>Vises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SAT-KSD 4V 100 - 400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SAT-KSD 4V 125 - 400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SAT-KSD 4V 125 –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SAT-KSM2 4V 90 –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SAT-KSM2 4V 90 –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SAT-KSM2 8V 90 –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SAT-KSM2 8V 90 –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SAT-KSG 2V 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 x 250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SAT-KSG 2V 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 x 250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SAT-KSG 4V 100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– 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SAT-KSG 4V 125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– 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18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SAT-KSG 4V 125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– 5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857758"/>
              </p:ext>
            </p:extLst>
          </p:nvPr>
        </p:nvGraphicFramePr>
        <p:xfrm>
          <a:off x="4845740" y="1351604"/>
          <a:ext cx="378000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403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Data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Palett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size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Weight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42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Tombstones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rgbClr val="003D6A"/>
                          </a:solidFill>
                        </a:rPr>
                        <a:t>wiht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rgbClr val="003D6A"/>
                          </a:solidFill>
                        </a:rPr>
                        <a:t>Vises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SAT-KSO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65 4V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plus 100 - 400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plus 100 - 500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SAT-KSF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plus 160 - 500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642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VERO-S Tombstones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VAT3-DW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VAT3-DW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VAT3-DR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VAT3-DR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VAT3-AE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VAT3-AE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0" name="Grafik 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15018" t="5808" r="18150" b="8090"/>
          <a:stretch/>
        </p:blipFill>
        <p:spPr>
          <a:xfrm>
            <a:off x="7319560" y="452607"/>
            <a:ext cx="3427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83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Tombstones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Tombstones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617148"/>
              </p:ext>
            </p:extLst>
          </p:nvPr>
        </p:nvGraphicFramePr>
        <p:xfrm>
          <a:off x="4855220" y="1344113"/>
          <a:ext cx="37800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94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Data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Palett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size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Weight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37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Cube Tombstones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SAT-W-BR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SAT-W-BR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SAT-W-BRS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SAT-W-BRS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137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Octangle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 Tombstones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SAT-AE-BRS4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SAT-AE-BRS4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SAT-AE-BRS8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137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SAT-AE-BRS8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823526"/>
              </p:ext>
            </p:extLst>
          </p:nvPr>
        </p:nvGraphicFramePr>
        <p:xfrm>
          <a:off x="666862" y="1338518"/>
          <a:ext cx="37800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294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Palett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size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Weight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976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Double Angle Tombstones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SAT-DW-R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SAT-DW-R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SAT-DW-BR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SAT-DW-BR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SAT-DW-BRS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SAT-DW-BRS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976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Triangle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Tombstones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SAT-DR-R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SAT-DR-R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SAT-DR-BR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SAT-DR-BR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SAT-DR-BRS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400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6976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SAT-DR-BRS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500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 x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378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588</Words>
  <Application>Microsoft Office PowerPoint</Application>
  <PresentationFormat>Bildschirmpräsentation (4:3)</PresentationFormat>
  <Paragraphs>245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SCHUNK Services</vt:lpstr>
      <vt:lpstr>Overview Tombstones</vt:lpstr>
      <vt:lpstr>Tombstones</vt:lpstr>
      <vt:lpstr>Tombstones</vt:lpstr>
      <vt:lpstr>Tombstones</vt:lpstr>
      <vt:lpstr>Variants of Tombstones</vt:lpstr>
      <vt:lpstr>Variants of Tombstones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565</cp:revision>
  <cp:lastPrinted>2018-01-05T10:34:27Z</cp:lastPrinted>
  <dcterms:created xsi:type="dcterms:W3CDTF">2015-04-07T09:55:40Z</dcterms:created>
  <dcterms:modified xsi:type="dcterms:W3CDTF">2021-10-25T09:10:50Z</dcterms:modified>
</cp:coreProperties>
</file>