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31" r:id="rId10"/>
    <p:sldId id="536" r:id="rId11"/>
    <p:sldId id="495" r:id="rId12"/>
    <p:sldId id="496" r:id="rId13"/>
    <p:sldId id="497" r:id="rId14"/>
    <p:sldId id="498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62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72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46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KSX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Power-amplified-5-axis clamping </a:t>
            </a:r>
            <a:r>
              <a:rPr lang="de-DE" sz="1500" dirty="0" err="1">
                <a:solidFill>
                  <a:srgbClr val="FFFFFF"/>
                </a:solidFill>
              </a:rPr>
              <a:t>vise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CBD33BC-E806-4D5E-A874-72763B6312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38" y="899385"/>
            <a:ext cx="2783053" cy="28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8186" r="5970" b="9244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B3AC65-7824-46D9-8731-0E37937F8F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60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8" y="1176518"/>
            <a:ext cx="4606019" cy="46152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236049"/>
            <a:ext cx="2880000" cy="256661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High </a:t>
            </a:r>
            <a:r>
              <a:rPr lang="de-DE" sz="1400" dirty="0" err="1">
                <a:solidFill>
                  <a:srgbClr val="00446B"/>
                </a:solidFill>
              </a:rPr>
              <a:t>precision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Mechanical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transmission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Lever quick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Continuous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adjustment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Complete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encapsulation</a:t>
            </a:r>
            <a:r>
              <a:rPr lang="de-DE" sz="1400" dirty="0">
                <a:solidFill>
                  <a:srgbClr val="00446B"/>
                </a:solidFill>
              </a:rPr>
              <a:t> + quick </a:t>
            </a:r>
            <a:r>
              <a:rPr lang="de-DE" sz="1400" dirty="0" err="1">
                <a:solidFill>
                  <a:srgbClr val="00446B"/>
                </a:solidFill>
              </a:rPr>
              <a:t>adjustment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Optimal </a:t>
            </a:r>
            <a:r>
              <a:rPr lang="de-DE" sz="1400" dirty="0" err="1">
                <a:solidFill>
                  <a:srgbClr val="00446B"/>
                </a:solidFill>
              </a:rPr>
              <a:t>accessibility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Diverse </a:t>
            </a:r>
            <a:r>
              <a:rPr lang="de-DE" sz="1400" dirty="0" err="1">
                <a:solidFill>
                  <a:srgbClr val="00446B"/>
                </a:solidFill>
              </a:rPr>
              <a:t>applications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8050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9271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6114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6150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66479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4162594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444938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29381" y="322309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972570" y="252050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945534" y="340288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139714" y="212559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369604" y="444407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418385" y="172934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048665" y="305605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78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tension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91378" y="3616688"/>
            <a:ext cx="4310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Completely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encapsulated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r>
              <a:rPr lang="de-DE" sz="1600" b="1" dirty="0">
                <a:solidFill>
                  <a:srgbClr val="003D6A"/>
                </a:solidFill>
              </a:rPr>
              <a:t> box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Lever quick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Continuously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adjustable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04" y="1358881"/>
            <a:ext cx="2045790" cy="190186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28" y="1457471"/>
            <a:ext cx="2389172" cy="17369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6" y="4070847"/>
            <a:ext cx="2573265" cy="17615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17" y="4137807"/>
            <a:ext cx="2896931" cy="16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2" y="4232086"/>
            <a:ext cx="2289998" cy="1665139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75" y="1379736"/>
            <a:ext cx="1786650" cy="179383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</a:t>
            </a:r>
            <a:r>
              <a:rPr lang="de-DE" sz="1600" b="1" dirty="0" err="1">
                <a:solidFill>
                  <a:srgbClr val="003D6A"/>
                </a:solidFill>
              </a:rPr>
              <a:t>transmission</a:t>
            </a:r>
            <a:r>
              <a:rPr lang="de-DE" sz="1600" b="1" dirty="0">
                <a:solidFill>
                  <a:srgbClr val="003D6A"/>
                </a:solidFill>
              </a:rPr>
              <a:t> on </a:t>
            </a:r>
            <a:r>
              <a:rPr lang="de-DE" sz="1600" b="1" dirty="0" err="1">
                <a:solidFill>
                  <a:srgbClr val="003D6A"/>
                </a:solidFill>
              </a:rPr>
              <a:t>equal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level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Low </a:t>
            </a:r>
            <a:r>
              <a:rPr lang="de-DE" sz="1600" b="1" dirty="0" err="1">
                <a:solidFill>
                  <a:srgbClr val="003D6A"/>
                </a:solidFill>
              </a:rPr>
              <a:t>version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Can </a:t>
            </a:r>
            <a:r>
              <a:rPr lang="de-DE" sz="1600" b="1" dirty="0" err="1">
                <a:solidFill>
                  <a:srgbClr val="003D6A"/>
                </a:solidFill>
              </a:rPr>
              <a:t>be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extended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length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maximum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flexibility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6947064" y="4295518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706898" y="4648390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087734" y="4268297"/>
            <a:ext cx="184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Draw bar </a:t>
            </a:r>
            <a:r>
              <a:rPr lang="de-DE" sz="1200" dirty="0" err="1">
                <a:solidFill>
                  <a:srgbClr val="003D6A"/>
                </a:solidFill>
              </a:rPr>
              <a:t>extension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extension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7029010" y="1496414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990872" y="2059017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042137" y="2058215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36961" y="204309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478976" y="2962795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33778" y="2584986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169352" y="1446473"/>
            <a:ext cx="170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quick-change </a:t>
            </a:r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system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two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orientation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using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fitting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0" y="1703127"/>
            <a:ext cx="2407580" cy="1381635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5" y="4016937"/>
            <a:ext cx="2198226" cy="1863522"/>
          </a:xfrm>
          <a:prstGeom prst="rect">
            <a:avLst/>
          </a:prstGeom>
        </p:spPr>
      </p:pic>
      <p:grpSp>
        <p:nvGrpSpPr>
          <p:cNvPr id="53" name="Gruppieren 52"/>
          <p:cNvGrpSpPr/>
          <p:nvPr/>
        </p:nvGrpSpPr>
        <p:grpSpPr>
          <a:xfrm>
            <a:off x="6723076" y="5394506"/>
            <a:ext cx="198000" cy="198000"/>
            <a:chOff x="4645063" y="732456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941915" y="4657553"/>
            <a:ext cx="198000" cy="198000"/>
            <a:chOff x="4645063" y="732456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799082" y="2089691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503776" y="1869268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2941608" y="2060634"/>
            <a:ext cx="1486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Minimal </a:t>
            </a:r>
            <a:r>
              <a:rPr lang="de-DE" sz="1200" dirty="0" err="1">
                <a:solidFill>
                  <a:srgbClr val="003D6A"/>
                </a:solidFill>
              </a:rPr>
              <a:t>distance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from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transmission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KSX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38479"/>
              </p:ext>
            </p:extLst>
          </p:nvPr>
        </p:nvGraphicFramePr>
        <p:xfrm>
          <a:off x="543419" y="2370600"/>
          <a:ext cx="8094152" cy="15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KSX</a:t>
                      </a:r>
                      <a:r>
                        <a:rPr lang="de-DE" sz="1200" baseline="0" dirty="0"/>
                        <a:t> 125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AL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R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6B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ZV*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Height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5 - 40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5 - 40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447625" y="3828719"/>
            <a:ext cx="4370487" cy="390341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000" dirty="0"/>
              <a:t>* Draw bar </a:t>
            </a:r>
            <a:r>
              <a:rPr lang="de-DE" sz="1000" dirty="0" err="1"/>
              <a:t>extension</a:t>
            </a:r>
            <a:r>
              <a:rPr lang="de-DE" sz="1000" dirty="0"/>
              <a:t> </a:t>
            </a:r>
            <a:r>
              <a:rPr lang="de-DE" sz="1000" dirty="0" err="1"/>
              <a:t>available</a:t>
            </a:r>
            <a:r>
              <a:rPr lang="de-DE" sz="1000" dirty="0"/>
              <a:t> in 125, 250, 375, 500 mm</a:t>
            </a:r>
          </a:p>
        </p:txBody>
      </p:sp>
    </p:spTree>
    <p:extLst>
      <p:ext uri="{BB962C8B-B14F-4D97-AF65-F5344CB8AC3E}">
        <p14:creationId xmlns:p14="http://schemas.microsoft.com/office/powerpoint/2010/main" val="291357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Single-</a:t>
            </a:r>
            <a:r>
              <a:rPr lang="de-DE" dirty="0" err="1"/>
              <a:t>acting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4972058" y="3667072"/>
            <a:ext cx="28173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for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small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components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Basic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5" name="Rechteck 24">
            <a:hlinkClick r:id="rId3" action="ppaction://hlinksldjump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5-axis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3" action="ppaction://hlinksldjump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Without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amplification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0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540</Words>
  <Application>Microsoft Office PowerPoint</Application>
  <PresentationFormat>Bildschirmpräsentation (4:3)</PresentationFormat>
  <Paragraphs>213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Single-acting Vise</vt:lpstr>
      <vt:lpstr>KONTEC KSX Example of application</vt:lpstr>
      <vt:lpstr>KONTEC KSX</vt:lpstr>
      <vt:lpstr>KONTEC KSX</vt:lpstr>
      <vt:lpstr>KONTEC KSX</vt:lpstr>
      <vt:lpstr>Variants of KONTEC KSX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578</cp:revision>
  <cp:lastPrinted>2018-01-05T10:34:27Z</cp:lastPrinted>
  <dcterms:created xsi:type="dcterms:W3CDTF">2015-04-07T09:55:40Z</dcterms:created>
  <dcterms:modified xsi:type="dcterms:W3CDTF">2021-10-21T12:26:48Z</dcterms:modified>
</cp:coreProperties>
</file>