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38" r:id="rId2"/>
    <p:sldId id="484" r:id="rId3"/>
    <p:sldId id="550" r:id="rId4"/>
    <p:sldId id="486" r:id="rId5"/>
    <p:sldId id="551" r:id="rId6"/>
    <p:sldId id="549" r:id="rId7"/>
    <p:sldId id="559" r:id="rId8"/>
    <p:sldId id="487" r:id="rId9"/>
    <p:sldId id="545" r:id="rId10"/>
    <p:sldId id="535" r:id="rId11"/>
    <p:sldId id="495" r:id="rId12"/>
    <p:sldId id="496" r:id="rId13"/>
    <p:sldId id="497" r:id="rId14"/>
    <p:sldId id="498" r:id="rId15"/>
    <p:sldId id="279" r:id="rId16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A5A5A5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66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374" y="10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Spannkraft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835084298742913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Einfachspanner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</c:v>
                </c:pt>
                <c:pt idx="1">
                  <c:v>20</c:v>
                </c:pt>
                <c:pt idx="2">
                  <c:v>25</c:v>
                </c:pt>
                <c:pt idx="3">
                  <c:v>0</c:v>
                </c:pt>
                <c:pt idx="4">
                  <c:v>40</c:v>
                </c:pt>
                <c:pt idx="5">
                  <c:v>40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33-4836-BAD2-1FCB2395CF77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Zentrischspanner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</c:v>
                </c:pt>
                <c:pt idx="1">
                  <c:v>15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33-4836-BAD2-1FCB2395CF77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Mehrfachspanner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25</c:v>
                </c:pt>
                <c:pt idx="3">
                  <c:v>30</c:v>
                </c:pt>
                <c:pt idx="4">
                  <c:v>0</c:v>
                </c:pt>
                <c:pt idx="5">
                  <c:v>40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933-4836-BAD2-1FCB2395CF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425144"/>
        <c:axId val="208425536"/>
      </c:barChart>
      <c:catAx>
        <c:axId val="20842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5536"/>
        <c:crosses val="autoZero"/>
        <c:auto val="1"/>
        <c:lblAlgn val="ctr"/>
        <c:lblOffset val="100"/>
        <c:noMultiLvlLbl val="0"/>
      </c:catAx>
      <c:valAx>
        <c:axId val="208425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5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>
                <a:solidFill>
                  <a:srgbClr val="003D6A"/>
                </a:solidFill>
              </a:rPr>
              <a:t>Spannweite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682844466354448"/>
          <c:y val="0.1632658333333333"/>
          <c:w val="0.813171555336455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Einfachspanner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81</c:v>
                </c:pt>
                <c:pt idx="1">
                  <c:v>131</c:v>
                </c:pt>
                <c:pt idx="2">
                  <c:v>192</c:v>
                </c:pt>
                <c:pt idx="3">
                  <c:v>0</c:v>
                </c:pt>
                <c:pt idx="4">
                  <c:v>245</c:v>
                </c:pt>
                <c:pt idx="5">
                  <c:v>343</c:v>
                </c:pt>
                <c:pt idx="6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D2-48AF-8C9D-32F4BCD0535F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Zentrischspanner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71</c:v>
                </c:pt>
                <c:pt idx="1">
                  <c:v>123</c:v>
                </c:pt>
                <c:pt idx="2">
                  <c:v>120</c:v>
                </c:pt>
                <c:pt idx="3">
                  <c:v>0</c:v>
                </c:pt>
                <c:pt idx="4">
                  <c:v>0</c:v>
                </c:pt>
                <c:pt idx="5">
                  <c:v>301</c:v>
                </c:pt>
                <c:pt idx="6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CD2-48AF-8C9D-32F4BCD0535F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Mehrfachspanner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571</c:v>
                </c:pt>
                <c:pt idx="1">
                  <c:v>571</c:v>
                </c:pt>
                <c:pt idx="2">
                  <c:v>126</c:v>
                </c:pt>
                <c:pt idx="3">
                  <c:v>571</c:v>
                </c:pt>
                <c:pt idx="4">
                  <c:v>0</c:v>
                </c:pt>
                <c:pt idx="5">
                  <c:v>121</c:v>
                </c:pt>
                <c:pt idx="6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CD2-48AF-8C9D-32F4BCD053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8426320"/>
        <c:axId val="208426712"/>
      </c:barChart>
      <c:catAx>
        <c:axId val="20842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6712"/>
        <c:crosses val="autoZero"/>
        <c:auto val="1"/>
        <c:lblAlgn val="ctr"/>
        <c:lblOffset val="100"/>
        <c:noMultiLvlLbl val="0"/>
      </c:catAx>
      <c:valAx>
        <c:axId val="208426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0842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912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KONTEC KSX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7.jpg"/><Relationship Id="rId4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KONTEC KSX</a:t>
            </a: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Kraftverstärkter 5-Achs-Spanner</a:t>
            </a: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FCBD33BC-E806-4D5E-A874-72763B63126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138" y="899385"/>
            <a:ext cx="2783053" cy="282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KSX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8186" r="5970" b="9244"/>
          <a:stretch/>
        </p:blipFill>
        <p:spPr>
          <a:xfrm>
            <a:off x="561443" y="1629000"/>
            <a:ext cx="513726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86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08" y="1261588"/>
            <a:ext cx="4606019" cy="46152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KSX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5975068" y="2444168"/>
            <a:ext cx="2880000" cy="2294087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Hohe Präzision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Mechanische Kraftübersetzung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Hebel-Schnellspannung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Stufenlose Spannkrafteinstellung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Komplette Kapselung + Schnellverstellung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Optimale Zugänglichkeit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Vielseitige Einsatzmöglichkeiten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02578" y="2788623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02578" y="2500838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02578" y="3060553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02578" y="3369624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02578" y="3663907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10529" y="4152993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18480" y="4439785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929381" y="3308168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972570" y="2605570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945534" y="3487950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139714" y="2210662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369604" y="4529142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3418385" y="1814412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3048665" y="3141126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4781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Spannung auf Zug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Vollständig gekapselte Kraftübertragungsdose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KSX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Hebel-Schnellspannung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Stufenlos einstellbare Spannkraft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204" y="1358881"/>
            <a:ext cx="2045790" cy="190186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28" y="1457471"/>
            <a:ext cx="2389172" cy="173692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66" y="4070847"/>
            <a:ext cx="2573265" cy="176152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17" y="4137807"/>
            <a:ext cx="2896931" cy="16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23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k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12" y="4232086"/>
            <a:ext cx="2289998" cy="1665139"/>
          </a:xfrm>
          <a:prstGeom prst="rect">
            <a:avLst/>
          </a:prstGeom>
        </p:spPr>
      </p:pic>
      <p:pic>
        <p:nvPicPr>
          <p:cNvPr id="50" name="Grafik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75" y="1379736"/>
            <a:ext cx="1786650" cy="1793833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KSX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Krafteinleitung auf Höhe der Spannstelle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Befestigungsmöglichkeiten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Niedrige Variante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Beliebig verlängerbar – höchste Flexibilität</a:t>
            </a:r>
          </a:p>
        </p:txBody>
      </p:sp>
      <p:grpSp>
        <p:nvGrpSpPr>
          <p:cNvPr id="24" name="Gruppieren 23"/>
          <p:cNvGrpSpPr/>
          <p:nvPr/>
        </p:nvGrpSpPr>
        <p:grpSpPr>
          <a:xfrm>
            <a:off x="6947064" y="4112635"/>
            <a:ext cx="198000" cy="198000"/>
            <a:chOff x="4645063" y="729193"/>
            <a:chExt cx="266095" cy="271350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5706898" y="4648390"/>
            <a:ext cx="198000" cy="198000"/>
            <a:chOff x="4645063" y="729193"/>
            <a:chExt cx="266095" cy="271350"/>
          </a:xfrm>
        </p:grpSpPr>
        <p:sp>
          <p:nvSpPr>
            <p:cNvPr id="28" name="Ellipse 2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30" name="Textfeld 29"/>
          <p:cNvSpPr txBox="1"/>
          <p:nvPr/>
        </p:nvSpPr>
        <p:spPr>
          <a:xfrm>
            <a:off x="7087734" y="4085412"/>
            <a:ext cx="1842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Zugstangenverlängerung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Grundkörperverlängerung</a:t>
            </a:r>
          </a:p>
        </p:txBody>
      </p:sp>
      <p:grpSp>
        <p:nvGrpSpPr>
          <p:cNvPr id="31" name="Gruppieren 30"/>
          <p:cNvGrpSpPr/>
          <p:nvPr/>
        </p:nvGrpSpPr>
        <p:grpSpPr>
          <a:xfrm>
            <a:off x="7029010" y="1496414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4999581" y="2067726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6050846" y="2066924"/>
            <a:ext cx="198000" cy="198000"/>
            <a:chOff x="4645063" y="732456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7036961" y="2043090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5478976" y="2962795"/>
            <a:ext cx="198000" cy="198000"/>
            <a:chOff x="4637578" y="732456"/>
            <a:chExt cx="266095" cy="271350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7033778" y="2584986"/>
            <a:ext cx="198000" cy="198000"/>
            <a:chOff x="4637578" y="732456"/>
            <a:chExt cx="266095" cy="271350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7169352" y="1446473"/>
            <a:ext cx="17046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Befestigung über Nullpunktspannsystem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Befestigung über zwei Schrauben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Befestigung lageorientiert über zwei Passschrauben</a:t>
            </a:r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2" y="1617113"/>
            <a:ext cx="2517442" cy="1444682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25" y="4016937"/>
            <a:ext cx="2198226" cy="1863522"/>
          </a:xfrm>
          <a:prstGeom prst="rect">
            <a:avLst/>
          </a:prstGeom>
        </p:spPr>
      </p:pic>
      <p:grpSp>
        <p:nvGrpSpPr>
          <p:cNvPr id="53" name="Gruppieren 52"/>
          <p:cNvGrpSpPr/>
          <p:nvPr/>
        </p:nvGrpSpPr>
        <p:grpSpPr>
          <a:xfrm>
            <a:off x="6723076" y="5394506"/>
            <a:ext cx="198000" cy="198000"/>
            <a:chOff x="4645063" y="732456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6941915" y="4483381"/>
            <a:ext cx="198000" cy="198000"/>
            <a:chOff x="4645063" y="732456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938915" y="2216222"/>
            <a:ext cx="198000" cy="198000"/>
            <a:chOff x="4645063" y="729193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2" name="Gruppieren 61"/>
          <p:cNvGrpSpPr/>
          <p:nvPr/>
        </p:nvGrpSpPr>
        <p:grpSpPr>
          <a:xfrm>
            <a:off x="2641196" y="1788856"/>
            <a:ext cx="198000" cy="198000"/>
            <a:chOff x="4645063" y="729193"/>
            <a:chExt cx="266095" cy="271350"/>
          </a:xfrm>
        </p:grpSpPr>
        <p:sp>
          <p:nvSpPr>
            <p:cNvPr id="63" name="Ellipse 6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Textfeld 6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5" name="Textfeld 64"/>
          <p:cNvSpPr txBox="1"/>
          <p:nvPr/>
        </p:nvSpPr>
        <p:spPr>
          <a:xfrm>
            <a:off x="3083971" y="2190996"/>
            <a:ext cx="1375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Geringer Abstand der Krafteinleitung zur Spannstelle</a:t>
            </a:r>
          </a:p>
        </p:txBody>
      </p:sp>
    </p:spTree>
    <p:extLst>
      <p:ext uri="{BB962C8B-B14F-4D97-AF65-F5344CB8AC3E}">
        <p14:creationId xmlns:p14="http://schemas.microsoft.com/office/powerpoint/2010/main" val="95852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KONTEC KSX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1814"/>
              </p:ext>
            </p:extLst>
          </p:nvPr>
        </p:nvGraphicFramePr>
        <p:xfrm>
          <a:off x="543419" y="2370600"/>
          <a:ext cx="8094152" cy="15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6179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KSX</a:t>
                      </a:r>
                      <a:r>
                        <a:rPr lang="de-DE" sz="1200" baseline="0" dirty="0"/>
                        <a:t> 125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KSX AL 125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KSX R 125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KSX 6B 125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KSX ZV*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Backenbreite 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Bauhöhe [mm]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5 - 40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 – 40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– 40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 – 40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5 - 40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Gewicht [kg]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30.2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22.6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30.2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22.6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30.2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22.6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30.2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22.6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30.2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22.6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Inhaltsplatzhalter 2"/>
          <p:cNvSpPr>
            <a:spLocks noGrp="1"/>
          </p:cNvSpPr>
          <p:nvPr>
            <p:ph sz="quarter" idx="10"/>
          </p:nvPr>
        </p:nvSpPr>
        <p:spPr>
          <a:xfrm>
            <a:off x="539063" y="3872264"/>
            <a:ext cx="4370487" cy="390341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000" dirty="0"/>
              <a:t>* Zugstangenverlängerung erhältlich in den Größen 125, 250, 375, 500 mm</a:t>
            </a:r>
          </a:p>
        </p:txBody>
      </p:sp>
    </p:spTree>
    <p:extLst>
      <p:ext uri="{BB962C8B-B14F-4D97-AF65-F5344CB8AC3E}">
        <p14:creationId xmlns:p14="http://schemas.microsoft.com/office/powerpoint/2010/main" val="2913573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176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22475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4158586"/>
            <a:ext cx="0" cy="18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pic>
        <p:nvPicPr>
          <p:cNvPr id="62" name="Grafik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sp>
        <p:nvSpPr>
          <p:cNvPr id="63" name="Rechteck 62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hteck 64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KONTEC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66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hteck 66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68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hteck 6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70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hteck 70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7" name="Rechteck 76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8" name="Grafik 7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9" name="Rechteck 78"/>
          <p:cNvSpPr/>
          <p:nvPr/>
        </p:nvSpPr>
        <p:spPr>
          <a:xfrm>
            <a:off x="6090272" y="5431180"/>
            <a:ext cx="998905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Aufspann-türme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8642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" name="Gruppieren 146"/>
          <p:cNvGrpSpPr/>
          <p:nvPr/>
        </p:nvGrpSpPr>
        <p:grpSpPr>
          <a:xfrm>
            <a:off x="3148322" y="1460655"/>
            <a:ext cx="2681173" cy="1233518"/>
            <a:chOff x="-202395" y="687389"/>
            <a:chExt cx="2726526" cy="1544044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202395" y="713891"/>
              <a:ext cx="896240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Fertigungs-</a:t>
              </a:r>
            </a:p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tiefe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rgbClr val="003D6A"/>
                </a:solidFill>
              </a:rPr>
              <a:t>Zunehmende Bedeutung </a:t>
            </a:r>
          </a:p>
          <a:p>
            <a:pPr algn="ctr"/>
            <a:r>
              <a:rPr lang="de-DE" b="1" dirty="0">
                <a:solidFill>
                  <a:srgbClr val="003D6A"/>
                </a:solidFill>
              </a:rPr>
              <a:t>der Werkstückspannung</a:t>
            </a:r>
          </a:p>
        </p:txBody>
      </p:sp>
      <p:sp>
        <p:nvSpPr>
          <p:cNvPr id="80" name="Rechteck 79"/>
          <p:cNvSpPr/>
          <p:nvPr/>
        </p:nvSpPr>
        <p:spPr>
          <a:xfrm>
            <a:off x="4709818" y="300227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22000" y="1319053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1737332" y="300141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4224256" y="1680103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2695694" y="345075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uppieren 146"/>
          <p:cNvGrpSpPr/>
          <p:nvPr/>
        </p:nvGrpSpPr>
        <p:grpSpPr>
          <a:xfrm>
            <a:off x="1732217" y="3219527"/>
            <a:ext cx="2626543" cy="1233518"/>
            <a:chOff x="-146845" y="687389"/>
            <a:chExt cx="2670976" cy="1544044"/>
          </a:xfrm>
        </p:grpSpPr>
        <p:grpSp>
          <p:nvGrpSpPr>
            <p:cNvPr id="49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59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1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feld 59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-146845" y="713891"/>
              <a:ext cx="840686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Flexibilität</a:t>
              </a:r>
            </a:p>
          </p:txBody>
        </p:sp>
      </p:grpSp>
      <p:grpSp>
        <p:nvGrpSpPr>
          <p:cNvPr id="63" name="Gruppieren 146"/>
          <p:cNvGrpSpPr/>
          <p:nvPr/>
        </p:nvGrpSpPr>
        <p:grpSpPr>
          <a:xfrm>
            <a:off x="4642597" y="3216339"/>
            <a:ext cx="2767220" cy="1233518"/>
            <a:chOff x="-289901" y="687389"/>
            <a:chExt cx="2814032" cy="1544044"/>
          </a:xfrm>
        </p:grpSpPr>
        <p:grpSp>
          <p:nvGrpSpPr>
            <p:cNvPr id="64" name="Gruppieren 43"/>
            <p:cNvGrpSpPr/>
            <p:nvPr/>
          </p:nvGrpSpPr>
          <p:grpSpPr>
            <a:xfrm>
              <a:off x="686634" y="687389"/>
              <a:ext cx="1837497" cy="1544044"/>
              <a:chOff x="629484" y="696914"/>
              <a:chExt cx="1837497" cy="1724775"/>
            </a:xfrm>
          </p:grpSpPr>
          <p:grpSp>
            <p:nvGrpSpPr>
              <p:cNvPr id="66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8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feld 66"/>
              <p:cNvSpPr txBox="1"/>
              <p:nvPr/>
            </p:nvSpPr>
            <p:spPr>
              <a:xfrm>
                <a:off x="2010011" y="2034373"/>
                <a:ext cx="456970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Zeit</a:t>
                </a:r>
              </a:p>
            </p:txBody>
          </p:sp>
        </p:grpSp>
        <p:sp>
          <p:nvSpPr>
            <p:cNvPr id="65" name="Textfeld 64"/>
            <p:cNvSpPr txBox="1"/>
            <p:nvPr/>
          </p:nvSpPr>
          <p:spPr>
            <a:xfrm>
              <a:off x="-289901" y="713891"/>
              <a:ext cx="983745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Globaler </a:t>
              </a:r>
            </a:p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Wettbewerb</a:t>
              </a:r>
            </a:p>
          </p:txBody>
        </p:sp>
      </p:grpSp>
      <p:cxnSp>
        <p:nvCxnSpPr>
          <p:cNvPr id="71" name="Gerade Verbindung 54"/>
          <p:cNvCxnSpPr/>
          <p:nvPr/>
        </p:nvCxnSpPr>
        <p:spPr bwMode="auto">
          <a:xfrm flipV="1">
            <a:off x="5751778" y="3453250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1518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Sonderplatten passend auf das jeweilige Fertigungssystem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Genauigkeitsmessungen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9277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090835"/>
              </p:ext>
            </p:extLst>
          </p:nvPr>
        </p:nvGraphicFramePr>
        <p:xfrm>
          <a:off x="314129" y="1448679"/>
          <a:ext cx="8515743" cy="40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8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Einfachspanner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Zentrischspanner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Mehrfachspanner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375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62"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Spannung gegen eine feste Backe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Feste Backe dient als Referenz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Hohe Wiederholgenauigkeit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Besonders geeignet für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Werkstücke mit Bemaßung von der Seite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Symmetrisches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Spannen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Werkstück-Nullpunkt liegt immer mittig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Sehr gute Zugänglichkeit für 5-Achs fräsen 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Besonders geeignet für Werkstücke mit Bemaßung aus der Mitte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Spannen von mehreren kleinen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oder sehr großen Werkstücken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Multifunktionell einsetzbar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Verkürzen der Rüstzeiten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Optimale Ausnutzung des Maschinentischs</a:t>
                      </a: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02760" y="2166787"/>
            <a:ext cx="2045498" cy="1082919"/>
            <a:chOff x="553130" y="1917397"/>
            <a:chExt cx="2045498" cy="1082919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752475" y="2552155"/>
              <a:ext cx="1846153" cy="448161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553130" y="1936940"/>
              <a:ext cx="591417" cy="61521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1629513" y="1939417"/>
              <a:ext cx="591417" cy="615215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8" r="52505" b="56634"/>
            <a:stretch/>
          </p:blipFill>
          <p:spPr>
            <a:xfrm>
              <a:off x="1130530" y="1917397"/>
              <a:ext cx="498765" cy="468356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3646468" y="2166787"/>
            <a:ext cx="1846153" cy="1080000"/>
            <a:chOff x="3546716" y="1917397"/>
            <a:chExt cx="1846153" cy="108000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3546716" y="2549236"/>
              <a:ext cx="1846153" cy="448161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3638156" y="1936940"/>
              <a:ext cx="591417" cy="615215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4716193" y="1939417"/>
              <a:ext cx="591417" cy="61521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3" r="36809" b="55094"/>
            <a:stretch/>
          </p:blipFill>
          <p:spPr>
            <a:xfrm>
              <a:off x="4229100" y="1917397"/>
              <a:ext cx="484216" cy="484981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6271558" y="2166787"/>
            <a:ext cx="2250961" cy="1082919"/>
            <a:chOff x="6229993" y="1917397"/>
            <a:chExt cx="2250961" cy="1082919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6432397" y="2552155"/>
              <a:ext cx="1846153" cy="448161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7889537" y="1939417"/>
              <a:ext cx="591417" cy="615215"/>
            </a:xfrm>
            <a:prstGeom prst="rect">
              <a:avLst/>
            </a:prstGeom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6229993" y="1935482"/>
              <a:ext cx="591417" cy="61521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7" r="46458" b="41497"/>
            <a:stretch/>
          </p:blipFill>
          <p:spPr>
            <a:xfrm>
              <a:off x="7266074" y="1922791"/>
              <a:ext cx="157942" cy="631839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r="53532" b="50476"/>
            <a:stretch/>
          </p:blipFill>
          <p:spPr>
            <a:xfrm>
              <a:off x="6808125" y="1917397"/>
              <a:ext cx="482138" cy="534858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3" r="21563" b="50476"/>
            <a:stretch/>
          </p:blipFill>
          <p:spPr>
            <a:xfrm>
              <a:off x="7439891" y="1918564"/>
              <a:ext cx="440575" cy="534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3080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Spannweite [mm]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44937" y="4610886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Backenbreite</a:t>
            </a: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75731272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Spannkraft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63338" y="4613565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Backenbreite</a:t>
            </a: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2542292479"/>
              </p:ext>
            </p:extLst>
          </p:nvPr>
        </p:nvGraphicFramePr>
        <p:xfrm>
          <a:off x="4715890" y="1604434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47346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Schnelle Adaption an neue Spannaufgaben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595096"/>
              </p:ext>
            </p:extLst>
          </p:nvPr>
        </p:nvGraphicFramePr>
        <p:xfrm>
          <a:off x="254182" y="982619"/>
          <a:ext cx="8636204" cy="49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9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Systembacken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Standard Wendebacke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Wendebacke,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Vergrößerte Spannweite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-VS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Alu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Backe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Adapter- und Pendelplatte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-R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5-Achs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Standardbacke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-5A / -5A-VS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6fach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Backe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-6B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Wendebacke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Mittelbacke glatt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-ST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baseline="0" dirty="0">
                        <a:solidFill>
                          <a:srgbClr val="003D6A"/>
                        </a:solidFill>
                        <a:sym typeface="Wingdings" panose="05000000000000000000" pitchFamily="2" charset="2"/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Spannbacken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baseline="0" dirty="0">
                        <a:solidFill>
                          <a:srgbClr val="003D6A"/>
                        </a:solidFill>
                        <a:sym typeface="Wingdings" panose="05000000000000000000" pitchFamily="2" charset="2"/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Spannbacke mit Positionierstiften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Federblatt-Niederzugbacke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Prismabacke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Stufenbacke,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nhaltsplatzhalter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27888" y="3297151"/>
            <a:ext cx="1285367" cy="9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76" y="3636780"/>
            <a:ext cx="792000" cy="5603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8" y="3297151"/>
            <a:ext cx="792000" cy="59977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2" y="1788715"/>
            <a:ext cx="1188456" cy="90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26" y="4949976"/>
            <a:ext cx="1160438" cy="86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49" y="4949976"/>
            <a:ext cx="1214143" cy="862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9" y="4948915"/>
            <a:ext cx="1130225" cy="864000"/>
          </a:xfrm>
          <a:prstGeom prst="rect">
            <a:avLst/>
          </a:prstGeom>
        </p:spPr>
      </p:pic>
      <p:pic>
        <p:nvPicPr>
          <p:cNvPr id="28" name="Picture 3" descr="R:\05_Produkte\10_Backen\02_Kacema_Backe mit Pos-Stiften\01_Backe 125mm mit Pos-Stifte\Spannbacke mit Positionierstiften Breite-125mm_links.tif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t="20180" r="24168" b="15868"/>
          <a:stretch/>
        </p:blipFill>
        <p:spPr bwMode="auto">
          <a:xfrm rot="21221603">
            <a:off x="677208" y="4873740"/>
            <a:ext cx="1248468" cy="1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7" y="1786061"/>
            <a:ext cx="1237629" cy="9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7" y="1788715"/>
            <a:ext cx="123786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3" y="3297151"/>
            <a:ext cx="1479999" cy="9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51" y="1788715"/>
            <a:ext cx="1238835" cy="9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2" y="3297151"/>
            <a:ext cx="143977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22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Übersicht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459567" y="2489148"/>
            <a:ext cx="222486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Zentrischspanner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752475" y="249285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Einfachspanner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4645" r="3827"/>
          <a:stretch/>
        </p:blipFill>
        <p:spPr>
          <a:xfrm>
            <a:off x="3459567" y="2800702"/>
            <a:ext cx="2224867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r="8882"/>
          <a:stretch/>
        </p:blipFill>
        <p:spPr>
          <a:xfrm>
            <a:off x="752475" y="2799654"/>
            <a:ext cx="2224100" cy="1620000"/>
          </a:xfrm>
          <a:prstGeom prst="rect">
            <a:avLst/>
          </a:prstGeom>
        </p:spPr>
      </p:pic>
      <p:pic>
        <p:nvPicPr>
          <p:cNvPr id="24" name="Grafik 2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/>
          <a:srcRect l="4957" r="2838"/>
          <a:stretch/>
        </p:blipFill>
        <p:spPr>
          <a:xfrm>
            <a:off x="6142705" y="2796862"/>
            <a:ext cx="2225040" cy="1620000"/>
          </a:xfrm>
          <a:prstGeom prst="rect">
            <a:avLst/>
          </a:prstGeom>
        </p:spPr>
      </p:pic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145892" y="2492925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Mehrfachspanner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46791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Einfachspanner</a:t>
            </a:r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5270271" y="3667072"/>
            <a:ext cx="222091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KSO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Kleinteilespanner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270272" y="1487844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KSC-F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Basisspanner</a:t>
            </a: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KSX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1657177" y="1491552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KSG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</a:rPr>
              <a:t>Maschinenschraubstock</a:t>
            </a:r>
          </a:p>
        </p:txBody>
      </p:sp>
      <p:sp>
        <p:nvSpPr>
          <p:cNvPr id="25" name="Rechteck 24">
            <a:hlinkClick r:id="rId2" action="ppaction://hlinksldjump"/>
          </p:cNvPr>
          <p:cNvSpPr/>
          <p:nvPr/>
        </p:nvSpPr>
        <p:spPr>
          <a:xfrm>
            <a:off x="1670271" y="3673384"/>
            <a:ext cx="2226248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KSX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  <a:latin typeface="+mj-lt"/>
              </a:rPr>
              <a:t>5-Achs-Spanner</a:t>
            </a:r>
          </a:p>
        </p:txBody>
      </p:sp>
      <p:sp>
        <p:nvSpPr>
          <p:cNvPr id="13" name="Rechteck 12">
            <a:hlinkClick r:id="rId2" action="ppaction://hlinksldjump"/>
          </p:cNvPr>
          <p:cNvSpPr/>
          <p:nvPr/>
        </p:nvSpPr>
        <p:spPr>
          <a:xfrm>
            <a:off x="1657176" y="1998903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5270272" y="1994532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hlinkClick r:id="rId2" action="ppaction://hlinksldjump"/>
          </p:cNvPr>
          <p:cNvSpPr/>
          <p:nvPr/>
        </p:nvSpPr>
        <p:spPr>
          <a:xfrm>
            <a:off x="1670270" y="4153341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" action="ppaction://noaction"/>
          </p:cNvPr>
          <p:cNvSpPr/>
          <p:nvPr/>
        </p:nvSpPr>
        <p:spPr>
          <a:xfrm>
            <a:off x="5264936" y="4155039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363" y="2157514"/>
            <a:ext cx="2148725" cy="1297873"/>
          </a:xfrm>
          <a:prstGeom prst="rect">
            <a:avLst/>
          </a:prstGeom>
        </p:spPr>
      </p:pic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739" y="4247318"/>
            <a:ext cx="2033423" cy="1464841"/>
          </a:xfrm>
          <a:prstGeom prst="rect">
            <a:avLst/>
          </a:prstGeom>
        </p:spPr>
      </p:pic>
      <p:pic>
        <p:nvPicPr>
          <p:cNvPr id="7" name="Grafik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592" y="4276875"/>
            <a:ext cx="1437406" cy="1458353"/>
          </a:xfrm>
          <a:prstGeom prst="rect">
            <a:avLst/>
          </a:prstGeom>
        </p:spPr>
      </p:pic>
      <p:pic>
        <p:nvPicPr>
          <p:cNvPr id="8" name="Grafik 7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50" y="2202293"/>
            <a:ext cx="2060912" cy="1194087"/>
          </a:xfrm>
          <a:prstGeom prst="rect">
            <a:avLst/>
          </a:prstGeom>
        </p:spPr>
      </p:pic>
      <p:sp>
        <p:nvSpPr>
          <p:cNvPr id="22" name="Rechteck 21">
            <a:hlinkClick r:id="" action="ppaction://noaction"/>
          </p:cNvPr>
          <p:cNvSpPr/>
          <p:nvPr/>
        </p:nvSpPr>
        <p:spPr>
          <a:xfrm>
            <a:off x="972589" y="1133061"/>
            <a:ext cx="35994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Mit Kraftverstärkung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572001" y="1150659"/>
            <a:ext cx="359941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Ohne Kraftverstärkung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cxnSp>
        <p:nvCxnSpPr>
          <p:cNvPr id="17" name="Gerader Verbinder 16"/>
          <p:cNvCxnSpPr/>
          <p:nvPr/>
        </p:nvCxnSpPr>
        <p:spPr>
          <a:xfrm>
            <a:off x="4572001" y="1117422"/>
            <a:ext cx="0" cy="4723245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79557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436</Words>
  <Application>Microsoft Office PowerPoint</Application>
  <PresentationFormat>Bildschirmpräsentation (4:3)</PresentationFormat>
  <Paragraphs>216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SCHUNK Dienstleistungen</vt:lpstr>
      <vt:lpstr>KONTEC Portfolio</vt:lpstr>
      <vt:lpstr>KONTEC Portfolio</vt:lpstr>
      <vt:lpstr>Schnelle Adaption an neue Spannaufgaben</vt:lpstr>
      <vt:lpstr>KONTEC Übersicht</vt:lpstr>
      <vt:lpstr>KONTEC Einfachspanner</vt:lpstr>
      <vt:lpstr>KONTEC KSX Anwendungsbeispiel</vt:lpstr>
      <vt:lpstr>KONTEC KSX</vt:lpstr>
      <vt:lpstr>KONTEC KSX</vt:lpstr>
      <vt:lpstr>KONTEC KSX</vt:lpstr>
      <vt:lpstr>Baureihen KONTEC KSX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650</cp:revision>
  <cp:lastPrinted>2018-01-05T10:34:27Z</cp:lastPrinted>
  <dcterms:created xsi:type="dcterms:W3CDTF">2015-04-07T09:55:40Z</dcterms:created>
  <dcterms:modified xsi:type="dcterms:W3CDTF">2021-10-21T12:23:08Z</dcterms:modified>
</cp:coreProperties>
</file>