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31" r:id="rId10"/>
    <p:sldId id="540" r:id="rId11"/>
    <p:sldId id="504" r:id="rId12"/>
    <p:sldId id="505" r:id="rId13"/>
    <p:sldId id="506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62" d="100"/>
          <a:sy n="62" d="100"/>
        </p:scale>
        <p:origin x="1482" y="4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3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Light and flexible clamping </a:t>
            </a:r>
            <a:r>
              <a:rPr lang="de-DE" sz="1500" dirty="0" err="1">
                <a:solidFill>
                  <a:srgbClr val="FFFFFF"/>
                </a:solidFill>
              </a:rPr>
              <a:t>system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3DB18113-4199-4873-AA55-BAF620CB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70" y="953251"/>
            <a:ext cx="3818059" cy="27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350653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4" y="1189060"/>
            <a:ext cx="5293408" cy="46443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936860" y="2592334"/>
            <a:ext cx="2880000" cy="174577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Spindle </a:t>
            </a:r>
            <a:r>
              <a:rPr lang="de-DE" sz="1400" dirty="0" err="1">
                <a:solidFill>
                  <a:srgbClr val="00446B"/>
                </a:solidFill>
              </a:rPr>
              <a:t>encapsulated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range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adjustment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supports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Compact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764370" y="293678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764370" y="264900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764370" y="320871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764370" y="3517790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764370" y="381207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772321" y="409468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909085" y="452923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278049" y="431898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532728" y="316598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296942" y="268580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986720" y="4319423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923015" y="149535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25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KSO 4V </a:t>
            </a:r>
            <a:r>
              <a:rPr lang="de-DE" sz="1600" b="1" dirty="0" err="1">
                <a:solidFill>
                  <a:srgbClr val="003D6A"/>
                </a:solidFill>
              </a:rPr>
              <a:t>tombstone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Compact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precise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KSO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aluminum</a:t>
            </a:r>
            <a:r>
              <a:rPr lang="de-DE" sz="1600" b="1" dirty="0">
                <a:solidFill>
                  <a:srgbClr val="003D6A"/>
                </a:solidFill>
              </a:rPr>
              <a:t> quick-change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3" y="1325651"/>
            <a:ext cx="2722430" cy="19806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41" y="1286647"/>
            <a:ext cx="2700767" cy="19629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3" y="3915754"/>
            <a:ext cx="2694379" cy="19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89750"/>
              </p:ext>
            </p:extLst>
          </p:nvPr>
        </p:nvGraphicFramePr>
        <p:xfrm>
          <a:off x="489116" y="2319480"/>
          <a:ext cx="5878733" cy="14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KSO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KSO 65*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KSO 100*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489116" y="379915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1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-AL </a:t>
            </a:r>
          </a:p>
          <a:p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2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-VS, -R, -5A</a:t>
            </a:r>
          </a:p>
        </p:txBody>
      </p:sp>
    </p:spTree>
    <p:extLst>
      <p:ext uri="{BB962C8B-B14F-4D97-AF65-F5344CB8AC3E}">
        <p14:creationId xmlns:p14="http://schemas.microsoft.com/office/powerpoint/2010/main" val="184452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Single-</a:t>
            </a:r>
            <a:r>
              <a:rPr lang="de-DE" dirty="0" err="1"/>
              <a:t>acting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4972058" y="3667072"/>
            <a:ext cx="28173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for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small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components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Basic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5-axis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Without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0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441</Words>
  <Application>Microsoft Office PowerPoint</Application>
  <PresentationFormat>Bildschirmpräsentation (4:3)</PresentationFormat>
  <Paragraphs>166</Paragraphs>
  <Slides>14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Single-acting Vise</vt:lpstr>
      <vt:lpstr>KONTEC KSO Example of application</vt:lpstr>
      <vt:lpstr>KONTEC KSO</vt:lpstr>
      <vt:lpstr>KONTEC KSO</vt:lpstr>
      <vt:lpstr>Variants of KONTEC KSO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578</cp:revision>
  <cp:lastPrinted>2018-01-05T10:34:27Z</cp:lastPrinted>
  <dcterms:created xsi:type="dcterms:W3CDTF">2015-04-07T09:55:40Z</dcterms:created>
  <dcterms:modified xsi:type="dcterms:W3CDTF">2021-10-21T13:04:16Z</dcterms:modified>
</cp:coreProperties>
</file>