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8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5" r:id="rId10"/>
    <p:sldId id="537" r:id="rId11"/>
    <p:sldId id="504" r:id="rId12"/>
    <p:sldId id="505" r:id="rId13"/>
    <p:sldId id="506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8B-4E88-85D7-586542BE81F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8B-4E88-85D7-586542BE81F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8B-4E88-85D7-586542BE8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9E-4502-AEF5-5CF5550875A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9E-4502-AEF5-5CF5550875AD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9E-4502-AEF5-5CF555087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21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Leichtes und flexibles Spannsystem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3DB18113-4199-4873-AA55-BAF620CB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70" y="953251"/>
            <a:ext cx="3818059" cy="27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KSO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</p:txBody>
      </p:sp>
    </p:spTree>
    <p:extLst>
      <p:ext uri="{BB962C8B-B14F-4D97-AF65-F5344CB8AC3E}">
        <p14:creationId xmlns:p14="http://schemas.microsoft.com/office/powerpoint/2010/main" val="66772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4" y="1217067"/>
            <a:ext cx="5293408" cy="46443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KSO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452549"/>
            <a:ext cx="2880000" cy="174577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Spindel gekapselt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Spannweiteneinstellung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Aufnahme für Werkstückunterlagen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Modulares 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Kompakte Bauweise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797004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509219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06893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37800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672288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95490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909085" y="4557243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278049" y="434699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532728" y="319399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296942" y="2713816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979902" y="4347430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923015" y="152336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25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KSO 4V Aufspannturm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Kompakt und präzise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KSO mit Alu-Schnellwechselbacken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3" y="1325651"/>
            <a:ext cx="2722430" cy="198066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41" y="1286647"/>
            <a:ext cx="2700767" cy="196296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3" y="3915754"/>
            <a:ext cx="2694379" cy="19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KSO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239730"/>
              </p:ext>
            </p:extLst>
          </p:nvPr>
        </p:nvGraphicFramePr>
        <p:xfrm>
          <a:off x="489116" y="2691000"/>
          <a:ext cx="6651517" cy="14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KSO 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KSO 65*</a:t>
                      </a:r>
                      <a:r>
                        <a:rPr lang="de-DE" sz="1200" baseline="30000" dirty="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KSO 100*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Backenbreite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Drehmoment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489116" y="416986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1</a:t>
            </a:r>
            <a:r>
              <a:rPr lang="de-DE" sz="1000" dirty="0">
                <a:solidFill>
                  <a:srgbClr val="003D6A"/>
                </a:solidFill>
              </a:rPr>
              <a:t> Zusätzlich erhältlich in der Ausführung -AL </a:t>
            </a:r>
          </a:p>
          <a:p>
            <a:r>
              <a:rPr lang="de-DE" sz="1000" dirty="0">
                <a:solidFill>
                  <a:srgbClr val="003D6A"/>
                </a:solidFill>
              </a:rPr>
              <a:t>*</a:t>
            </a:r>
            <a:r>
              <a:rPr lang="de-DE" sz="1000" baseline="30000" dirty="0">
                <a:solidFill>
                  <a:srgbClr val="003D6A"/>
                </a:solidFill>
              </a:rPr>
              <a:t>2</a:t>
            </a:r>
            <a:r>
              <a:rPr lang="de-DE" sz="1000" dirty="0">
                <a:solidFill>
                  <a:srgbClr val="003D6A"/>
                </a:solidFill>
              </a:rPr>
              <a:t> Zusätzlich erhältlich in den Ausführungen -VS, -R, -5A</a:t>
            </a:r>
          </a:p>
        </p:txBody>
      </p:sp>
    </p:spTree>
    <p:extLst>
      <p:ext uri="{BB962C8B-B14F-4D97-AF65-F5344CB8AC3E}">
        <p14:creationId xmlns:p14="http://schemas.microsoft.com/office/powerpoint/2010/main" val="1844528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Einfachspanner</a:t>
            </a:r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5270271" y="3667072"/>
            <a:ext cx="222091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Kleinteilespanner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Basisspanner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KSO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Maschinenschraubstock</a:t>
            </a:r>
          </a:p>
        </p:txBody>
      </p:sp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5-Achs-Spanner</a:t>
            </a: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" action="ppaction://noaction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rId2" action="ppaction://hlinksldjump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Mit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Ohne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7955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365</Words>
  <Application>Microsoft Office PowerPoint</Application>
  <PresentationFormat>Bildschirmpräsentation (4:3)</PresentationFormat>
  <Paragraphs>169</Paragraphs>
  <Slides>14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Einfachspanner</vt:lpstr>
      <vt:lpstr>KONTEC KSO Anwendungsbeispiel</vt:lpstr>
      <vt:lpstr>KONTEC KSO</vt:lpstr>
      <vt:lpstr>KONTEC KSO</vt:lpstr>
      <vt:lpstr>Baureihen KONTEC KSO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649</cp:revision>
  <cp:lastPrinted>2018-01-05T10:34:27Z</cp:lastPrinted>
  <dcterms:created xsi:type="dcterms:W3CDTF">2015-04-07T09:55:40Z</dcterms:created>
  <dcterms:modified xsi:type="dcterms:W3CDTF">2021-10-21T12:45:24Z</dcterms:modified>
</cp:coreProperties>
</file>