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8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47" r:id="rId10"/>
    <p:sldId id="550" r:id="rId11"/>
    <p:sldId id="519" r:id="rId12"/>
    <p:sldId id="520" r:id="rId13"/>
    <p:sldId id="521" r:id="rId14"/>
    <p:sldId id="522" r:id="rId15"/>
    <p:sldId id="523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62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88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KSM2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Multiple clamping </a:t>
            </a:r>
            <a:r>
              <a:rPr lang="de-DE" sz="1500" dirty="0" err="1">
                <a:solidFill>
                  <a:srgbClr val="FFFFFF"/>
                </a:solidFill>
              </a:rPr>
              <a:t>system</a:t>
            </a:r>
            <a:r>
              <a:rPr lang="de-DE" sz="1500" dirty="0">
                <a:solidFill>
                  <a:srgbClr val="FFFFFF"/>
                </a:solidFill>
              </a:rPr>
              <a:t> with jaw quick-change </a:t>
            </a:r>
            <a:r>
              <a:rPr lang="de-DE" sz="1500" dirty="0" err="1">
                <a:solidFill>
                  <a:srgbClr val="FFFFFF"/>
                </a:solidFill>
              </a:rPr>
              <a:t>system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34AFB2DB-A18B-40EB-930F-BE48FA1E79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8" y="924712"/>
            <a:ext cx="4789283" cy="3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43" y="1629000"/>
            <a:ext cx="239902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7539" y="1629000"/>
            <a:ext cx="239902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03B1C3-4DCB-4102-96BA-9E662685C6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2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1" y="1648324"/>
            <a:ext cx="5498669" cy="3601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60763"/>
            <a:ext cx="2880000" cy="2138247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Vast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program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positioning</a:t>
            </a:r>
            <a:r>
              <a:rPr lang="de-DE" sz="1400" dirty="0">
                <a:solidFill>
                  <a:srgbClr val="00446B"/>
                </a:solidFill>
              </a:rPr>
              <a:t> form </a:t>
            </a:r>
            <a:r>
              <a:rPr lang="de-DE" sz="1400" dirty="0" err="1">
                <a:solidFill>
                  <a:srgbClr val="00446B"/>
                </a:solidFill>
              </a:rPr>
              <a:t>above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Fixed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can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turned</a:t>
            </a:r>
            <a:r>
              <a:rPr lang="de-DE" sz="1400" dirty="0">
                <a:solidFill>
                  <a:srgbClr val="00446B"/>
                </a:solidFill>
              </a:rPr>
              <a:t> 180°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rail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VERO-S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Laser-</a:t>
            </a:r>
            <a:r>
              <a:rPr lang="de-DE" sz="1400" dirty="0" err="1">
                <a:solidFill>
                  <a:srgbClr val="00446B"/>
                </a:solidFill>
              </a:rPr>
              <a:t>etched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ruler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9651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30872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94568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6880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63849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75515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4049325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706692" y="245844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837039" y="2940081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927600" y="422473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997156" y="307998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966136" y="259425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516352" y="2582167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314288" y="1703676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35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8" y="1529715"/>
            <a:ext cx="2217781" cy="16133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8" y="1350172"/>
            <a:ext cx="1812685" cy="177509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Positioning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rail</a:t>
            </a:r>
            <a:r>
              <a:rPr lang="de-DE" sz="1600" b="1" dirty="0">
                <a:solidFill>
                  <a:srgbClr val="003D6A"/>
                </a:solidFill>
              </a:rPr>
              <a:t> via VERO-S quick-change </a:t>
            </a:r>
            <a:r>
              <a:rPr lang="de-DE" sz="1600" b="1" dirty="0" err="1">
                <a:solidFill>
                  <a:srgbClr val="003D6A"/>
                </a:solidFill>
              </a:rPr>
              <a:t>pallet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Connection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rails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quick-change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supporting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quick-change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1375302" y="292693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694899" y="1870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694884" y="2240072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998349" y="2922861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848910" y="1854892"/>
            <a:ext cx="15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Release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5833751" y="2260530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320481" y="2367850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293866" y="1584338"/>
            <a:ext cx="191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Pull-down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grip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Parallel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grip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pull-down </a:t>
            </a:r>
            <a:r>
              <a:rPr lang="de-DE" sz="1200" dirty="0" err="1">
                <a:solidFill>
                  <a:srgbClr val="003D6A"/>
                </a:solidFill>
              </a:rPr>
              <a:t>function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613" y="1605040"/>
            <a:ext cx="274344" cy="268247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163494" y="1979076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7154701" y="2345243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6571482" y="2004352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3" y="3946806"/>
            <a:ext cx="2619880" cy="192886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57" y="4222644"/>
            <a:ext cx="2777249" cy="163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5" y="4084960"/>
            <a:ext cx="2137679" cy="158338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34791" y="360556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KSM2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APK VERO-S NSE plus 138-V1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Adapter </a:t>
            </a:r>
            <a:r>
              <a:rPr lang="de-DE" sz="1600" b="1" dirty="0" err="1">
                <a:solidFill>
                  <a:srgbClr val="003D6A"/>
                </a:solidFill>
              </a:rPr>
              <a:t>plates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KSM2 </a:t>
            </a:r>
            <a:r>
              <a:rPr lang="de-DE" sz="1600" b="1" dirty="0" err="1">
                <a:solidFill>
                  <a:srgbClr val="003D6A"/>
                </a:solidFill>
              </a:rPr>
              <a:t>rails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Positioning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rail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grid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holes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Positioning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rail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grid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holes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550108" y="545219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550357" y="4010510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939856" y="517735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550357" y="4193808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542791" y="5091791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176942" y="5148818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2689268" y="3978770"/>
            <a:ext cx="188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Clamps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Locking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roller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mounting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device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KSM2</a:t>
            </a:r>
          </a:p>
          <a:p>
            <a:r>
              <a:rPr lang="de-DE" sz="1200" dirty="0">
                <a:solidFill>
                  <a:srgbClr val="003D6A"/>
                </a:solidFill>
              </a:rPr>
              <a:t>Return spring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loosening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mechanism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Freely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accessible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Released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68" y="1580581"/>
            <a:ext cx="2505437" cy="164899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22" y="1532057"/>
            <a:ext cx="2857965" cy="1691899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2542791" y="4737327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1364330" y="5138108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1666838" y="5476946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550110" y="5628502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966077" y="4780660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142338" y="5476348"/>
            <a:ext cx="198000" cy="198000"/>
            <a:chOff x="4645063" y="729193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86" y="4005177"/>
            <a:ext cx="2486108" cy="18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4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KSM2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KSM2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APK  KONTEC KSC2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KSM2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APK ROTA-S plus 2.0 160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88" y="1395187"/>
            <a:ext cx="2565004" cy="18522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90" y="1325651"/>
            <a:ext cx="2661298" cy="19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KSM2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927911"/>
              </p:ext>
            </p:extLst>
          </p:nvPr>
        </p:nvGraphicFramePr>
        <p:xfrm>
          <a:off x="350097" y="2478521"/>
          <a:ext cx="8287470" cy="1575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1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3641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KSM2 90-260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KSM2 90-650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Rail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12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Multi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354543" y="1805941"/>
            <a:ext cx="222091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KSM2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rail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jaw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quick-change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KSM2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1741448" y="1926030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KSC-D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Basic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99" y="2695661"/>
            <a:ext cx="2157599" cy="1402514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74" y="2813173"/>
            <a:ext cx="2115657" cy="11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0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554</Words>
  <Application>Microsoft Office PowerPoint</Application>
  <PresentationFormat>Bildschirmpräsentation (4:3)</PresentationFormat>
  <Paragraphs>216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Multi Clamping Vise</vt:lpstr>
      <vt:lpstr>KONTEC KSM2 Example of application</vt:lpstr>
      <vt:lpstr>KONTEC KSM2</vt:lpstr>
      <vt:lpstr>KONTEC KSM2</vt:lpstr>
      <vt:lpstr>KONTEC KSM2</vt:lpstr>
      <vt:lpstr>KONTEC KSM2</vt:lpstr>
      <vt:lpstr>Variants of KONTEC KSM2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578</cp:revision>
  <cp:lastPrinted>2018-01-05T10:34:27Z</cp:lastPrinted>
  <dcterms:created xsi:type="dcterms:W3CDTF">2015-04-07T09:55:40Z</dcterms:created>
  <dcterms:modified xsi:type="dcterms:W3CDTF">2021-10-21T13:41:14Z</dcterms:modified>
</cp:coreProperties>
</file>