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8" r:id="rId2"/>
    <p:sldId id="534" r:id="rId3"/>
    <p:sldId id="535" r:id="rId4"/>
    <p:sldId id="533" r:id="rId5"/>
    <p:sldId id="527" r:id="rId6"/>
    <p:sldId id="528" r:id="rId7"/>
    <p:sldId id="530" r:id="rId8"/>
    <p:sldId id="526" r:id="rId9"/>
    <p:sldId id="531" r:id="rId10"/>
    <p:sldId id="532" r:id="rId11"/>
    <p:sldId id="489" r:id="rId12"/>
    <p:sldId id="488" r:id="rId13"/>
    <p:sldId id="490" r:id="rId14"/>
    <p:sldId id="494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4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62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range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8-4D18-80AE-0DBF9EC1DB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8-4D18-80AE-0DBF9EC1DB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8-4D18-80AE-0DBF9EC1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28960"/>
        <c:axId val="187129344"/>
      </c:barChart>
      <c:catAx>
        <c:axId val="1871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9344"/>
        <c:crosses val="autoZero"/>
        <c:auto val="1"/>
        <c:lblAlgn val="ctr"/>
        <c:lblOffset val="100"/>
        <c:noMultiLvlLbl val="0"/>
      </c:catAx>
      <c:valAx>
        <c:axId val="187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force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3FD-A67F-019AAED42B3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38-43FD-A67F-019AAED42B3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38-43FD-A67F-019AAED42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11048"/>
        <c:axId val="187011432"/>
      </c:barChart>
      <c:catAx>
        <c:axId val="187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432"/>
        <c:crosses val="autoZero"/>
        <c:auto val="1"/>
        <c:lblAlgn val="ctr"/>
        <c:lblOffset val="100"/>
        <c:noMultiLvlLbl val="0"/>
      </c:catAx>
      <c:valAx>
        <c:axId val="18701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19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6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KSG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Modular </a:t>
            </a:r>
            <a:r>
              <a:rPr lang="de-DE" sz="1500" dirty="0" err="1">
                <a:solidFill>
                  <a:srgbClr val="FFFFFF"/>
                </a:solidFill>
              </a:rPr>
              <a:t>designed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machine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vise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06F8E2EA-D49E-44E9-9090-D56779948C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33" y="1013868"/>
            <a:ext cx="4183934" cy="252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KSG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KONTEC: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</p:txBody>
      </p:sp>
    </p:spTree>
    <p:extLst>
      <p:ext uri="{BB962C8B-B14F-4D97-AF65-F5344CB8AC3E}">
        <p14:creationId xmlns:p14="http://schemas.microsoft.com/office/powerpoint/2010/main" val="412877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14" y="1560548"/>
            <a:ext cx="5443655" cy="36628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KSG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988920"/>
            <a:ext cx="2880000" cy="2839006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Encapsulated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transmission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Trouble-</a:t>
            </a:r>
            <a:r>
              <a:rPr lang="de-DE" sz="1400" dirty="0" err="1">
                <a:solidFill>
                  <a:srgbClr val="00446B"/>
                </a:solidFill>
              </a:rPr>
              <a:t>free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Versatile </a:t>
            </a:r>
            <a:r>
              <a:rPr lang="de-DE" sz="1400" dirty="0" err="1">
                <a:solidFill>
                  <a:srgbClr val="00446B"/>
                </a:solidFill>
              </a:rPr>
              <a:t>range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Controlled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Precise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Cooling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lubricant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drain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via </a:t>
            </a:r>
            <a:r>
              <a:rPr lang="de-DE" sz="1400" dirty="0" err="1">
                <a:solidFill>
                  <a:srgbClr val="00446B"/>
                </a:solidFill>
              </a:rPr>
              <a:t>drawbar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Lever quick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Easy </a:t>
            </a:r>
            <a:r>
              <a:rPr lang="de-DE" sz="1400" dirty="0" err="1">
                <a:solidFill>
                  <a:srgbClr val="00446B"/>
                </a:solidFill>
              </a:rPr>
              <a:t>removal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spindle </a:t>
            </a:r>
            <a:r>
              <a:rPr lang="de-DE" sz="1400" dirty="0" err="1">
                <a:solidFill>
                  <a:srgbClr val="00446B"/>
                </a:solidFill>
              </a:rPr>
              <a:t>assembly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group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33337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045590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60530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91437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200708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49101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777808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069398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357537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303780" y="3449468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693531" y="249631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554889" y="253638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873570" y="393959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605665" y="3651294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535800" y="3034564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37860" y="4201554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240818" y="2870306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457936" y="2919997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Can </a:t>
            </a:r>
            <a:r>
              <a:rPr lang="de-DE" sz="1600" b="1" dirty="0" err="1">
                <a:solidFill>
                  <a:srgbClr val="003D6A"/>
                </a:solidFill>
              </a:rPr>
              <a:t>be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cleanded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disassembled</a:t>
            </a:r>
            <a:r>
              <a:rPr lang="de-DE" sz="1600" b="1" dirty="0">
                <a:solidFill>
                  <a:srgbClr val="003D6A"/>
                </a:solidFill>
              </a:rPr>
              <a:t> in just a </a:t>
            </a:r>
            <a:r>
              <a:rPr lang="de-DE" sz="1600" b="1" dirty="0" err="1">
                <a:solidFill>
                  <a:srgbClr val="003D6A"/>
                </a:solidFill>
              </a:rPr>
              <a:t>few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seconds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07552" y="3589706"/>
            <a:ext cx="4276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Completely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encapsulated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transmission</a:t>
            </a:r>
            <a:r>
              <a:rPr lang="de-DE" sz="1600" b="1" dirty="0">
                <a:solidFill>
                  <a:srgbClr val="003D6A"/>
                </a:solidFill>
              </a:rPr>
              <a:t> box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Lever quick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Continously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adjustable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58" y="1358881"/>
            <a:ext cx="2767842" cy="18053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63" y="1363726"/>
            <a:ext cx="2572814" cy="18711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84" y="4000341"/>
            <a:ext cx="2557743" cy="18597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99" y="4310221"/>
            <a:ext cx="2237903" cy="1400096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6780586" y="5127172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7316022" y="466695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5159478" y="5525639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7320019" y="504177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483032" y="4637291"/>
            <a:ext cx="132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Coupling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Spindle </a:t>
            </a:r>
            <a:r>
              <a:rPr lang="de-DE" sz="1200" dirty="0" err="1">
                <a:solidFill>
                  <a:srgbClr val="003D6A"/>
                </a:solidFill>
              </a:rPr>
              <a:t>assembly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group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tension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Drainage </a:t>
            </a:r>
            <a:r>
              <a:rPr lang="de-DE" sz="1600" b="1" dirty="0" err="1">
                <a:solidFill>
                  <a:srgbClr val="003D6A"/>
                </a:solidFill>
              </a:rPr>
              <a:t>slots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Threads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workpiece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stops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body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7" y="1723313"/>
            <a:ext cx="3491450" cy="106147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31" y="1461024"/>
            <a:ext cx="2296263" cy="1670009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7503701" y="2138392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6434752" y="2271226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661946" y="2107098"/>
            <a:ext cx="1036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Drainage </a:t>
            </a:r>
            <a:r>
              <a:rPr lang="de-DE" sz="1200" dirty="0" err="1">
                <a:solidFill>
                  <a:srgbClr val="003D6A"/>
                </a:solidFill>
              </a:rPr>
              <a:t>slot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" y="4058049"/>
            <a:ext cx="2097441" cy="1781299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2859940" y="4746662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1619333" y="5160661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3012327" y="4713829"/>
            <a:ext cx="1223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Thread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stops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13" y="4093020"/>
            <a:ext cx="2045642" cy="1693052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7070352" y="4112366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060980" y="4729731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6145009" y="4727611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070352" y="4659859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560501" y="5555566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058427" y="5205411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222232" y="4062383"/>
            <a:ext cx="170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quick-change </a:t>
            </a:r>
            <a:r>
              <a:rPr lang="de-DE" sz="1200" dirty="0" err="1">
                <a:solidFill>
                  <a:srgbClr val="003D6A"/>
                </a:solidFill>
              </a:rPr>
              <a:t>pallet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system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using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two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positional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orientation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using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fitting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KONTEC KSG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77913"/>
              </p:ext>
            </p:extLst>
          </p:nvPr>
        </p:nvGraphicFramePr>
        <p:xfrm>
          <a:off x="390054" y="2529840"/>
          <a:ext cx="5327003" cy="85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KSG</a:t>
                      </a:r>
                      <a:r>
                        <a:rPr lang="de-DE" sz="1200" baseline="0" dirty="0"/>
                        <a:t> 100*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KSG 125*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KSG 160*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4 - 30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4 - 40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4 - 40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390056" y="338644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 </a:t>
            </a:r>
            <a:r>
              <a:rPr lang="de-DE" sz="1000" dirty="0" err="1">
                <a:solidFill>
                  <a:srgbClr val="003D6A"/>
                </a:solidFill>
              </a:rPr>
              <a:t>Additionally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available</a:t>
            </a:r>
            <a:r>
              <a:rPr lang="de-DE" sz="1000" dirty="0">
                <a:solidFill>
                  <a:srgbClr val="003D6A"/>
                </a:solidFill>
              </a:rPr>
              <a:t> in -VS, -R, -5A-VS </a:t>
            </a:r>
          </a:p>
        </p:txBody>
      </p:sp>
    </p:spTree>
    <p:extLst>
      <p:ext uri="{BB962C8B-B14F-4D97-AF65-F5344CB8AC3E}">
        <p14:creationId xmlns:p14="http://schemas.microsoft.com/office/powerpoint/2010/main" val="3895496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74671" y="1460655"/>
            <a:ext cx="2701103" cy="1233518"/>
            <a:chOff x="-175603" y="687389"/>
            <a:chExt cx="2746797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84560" cy="1544044"/>
              <a:chOff x="629484" y="696914"/>
              <a:chExt cx="1884560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04033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75603" y="713891"/>
              <a:ext cx="886199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Depth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production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importance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workpiece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clamping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85053" y="3219527"/>
            <a:ext cx="2619988" cy="1233518"/>
            <a:chOff x="-93115" y="687389"/>
            <a:chExt cx="2664310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93115" y="713891"/>
              <a:ext cx="786957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Flexibility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64396" y="3216339"/>
            <a:ext cx="2791702" cy="1233518"/>
            <a:chOff x="-267734" y="687389"/>
            <a:chExt cx="2838929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67734" y="713891"/>
              <a:ext cx="961576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competition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8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860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Single-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acting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Centric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Multi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towards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a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Fixed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reference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side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Symmetric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zero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point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is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always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in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accessibility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5-axis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milling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multiple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Multifunctional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Reduction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setup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times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table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60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51446417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63356539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Fast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06991"/>
              </p:ext>
            </p:extLst>
          </p:nvPr>
        </p:nvGraphicFramePr>
        <p:xfrm>
          <a:off x="254182" y="982619"/>
          <a:ext cx="8670382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reversible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Enlarged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span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Aluminium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and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swivel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plates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5-axis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6-fold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smooth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central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locator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pin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Spring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plate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pull-down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Prismatic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Stepped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Centric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Single-</a:t>
            </a:r>
            <a:r>
              <a:rPr lang="de-DE" sz="1400" b="1" dirty="0" err="1">
                <a:solidFill>
                  <a:srgbClr val="003D6A"/>
                </a:solidFill>
              </a:rPr>
              <a:t>acting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Multi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2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Single-</a:t>
            </a:r>
            <a:r>
              <a:rPr lang="de-DE" dirty="0" err="1"/>
              <a:t>acting</a:t>
            </a:r>
            <a:r>
              <a:rPr lang="de-DE" dirty="0"/>
              <a:t> </a:t>
            </a:r>
            <a:r>
              <a:rPr lang="de-DE" dirty="0" err="1"/>
              <a:t>Vise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4972058" y="3667072"/>
            <a:ext cx="281734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KSO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for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small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components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270272" y="1487844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KSC-F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Basic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KSG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657177" y="1491552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KSG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</a:rPr>
              <a:t>Machine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5" name="Rechteck 24">
            <a:hlinkClick r:id="rId3" action="ppaction://hlinksldjump"/>
          </p:cNvPr>
          <p:cNvSpPr/>
          <p:nvPr/>
        </p:nvSpPr>
        <p:spPr>
          <a:xfrm>
            <a:off x="1670271" y="3673384"/>
            <a:ext cx="22262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KSX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5-axis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657176" y="1998903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270272" y="1994532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rId3" action="ppaction://hlinksldjump"/>
          </p:cNvPr>
          <p:cNvSpPr/>
          <p:nvPr/>
        </p:nvSpPr>
        <p:spPr>
          <a:xfrm>
            <a:off x="1670270" y="4153341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5264936" y="4155039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3" y="2157514"/>
            <a:ext cx="2148725" cy="1297873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39" y="4247318"/>
            <a:ext cx="2033423" cy="1464841"/>
          </a:xfrm>
          <a:prstGeom prst="rect">
            <a:avLst/>
          </a:prstGeom>
        </p:spPr>
      </p:pic>
      <p:pic>
        <p:nvPicPr>
          <p:cNvPr id="7" name="Grafi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2" y="4276875"/>
            <a:ext cx="1437406" cy="145835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0" y="2202293"/>
            <a:ext cx="2060912" cy="1194087"/>
          </a:xfrm>
          <a:prstGeom prst="rect">
            <a:avLst/>
          </a:prstGeom>
        </p:spPr>
      </p:pic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972589" y="1133061"/>
            <a:ext cx="35994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With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amplification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572001" y="1150659"/>
            <a:ext cx="35994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Without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amplification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4572001" y="1117422"/>
            <a:ext cx="0" cy="4723245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002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518</Words>
  <Application>Microsoft Office PowerPoint</Application>
  <PresentationFormat>Bildschirmpräsentation (4:3)</PresentationFormat>
  <Paragraphs>200</Paragraphs>
  <Slides>15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SCHUNK Services</vt:lpstr>
      <vt:lpstr>KONTEC Portfolio</vt:lpstr>
      <vt:lpstr>KONTEC Portfolio</vt:lpstr>
      <vt:lpstr>Fast adaption to new clamping tasks</vt:lpstr>
      <vt:lpstr>KONTEC Overview</vt:lpstr>
      <vt:lpstr>KONTEC Single-acting Vise</vt:lpstr>
      <vt:lpstr>KONTEC KSG Anwendungsbeispiel</vt:lpstr>
      <vt:lpstr>KONTEC KSG</vt:lpstr>
      <vt:lpstr>KONTEC KSG</vt:lpstr>
      <vt:lpstr>KONTEC KSG</vt:lpstr>
      <vt:lpstr>Variants of KONTEC KSG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577</cp:revision>
  <cp:lastPrinted>2018-01-05T10:34:27Z</cp:lastPrinted>
  <dcterms:created xsi:type="dcterms:W3CDTF">2015-04-07T09:55:40Z</dcterms:created>
  <dcterms:modified xsi:type="dcterms:W3CDTF">2021-10-21T12:20:43Z</dcterms:modified>
</cp:coreProperties>
</file>