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5" r:id="rId10"/>
    <p:sldId id="493" r:id="rId11"/>
    <p:sldId id="489" r:id="rId12"/>
    <p:sldId id="488" r:id="rId13"/>
    <p:sldId id="490" r:id="rId14"/>
    <p:sldId id="494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30-4045-B2C6-D13DC27575B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30-4045-B2C6-D13DC27575B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30-4045-B2C6-D13DC2757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E0-4667-8271-827FF71E835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E0-4667-8271-827FF71E835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E0-4667-8271-827FF71E8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3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KSG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Modular aufgebauter Maschinenschraubstock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06F8E2EA-D49E-44E9-9090-D56779948C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33" y="1013868"/>
            <a:ext cx="4183934" cy="252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7" y="1806774"/>
            <a:ext cx="5225469" cy="35160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729342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Gekapselte Kraftübertragung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Störungsfreies Spannen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Vielseitiges Backenprogramm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Kontrollierte Spannkraft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Präziser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Kühlschmiermittelablauf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Spannkraft über Zugstange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Hebel-Schnellspannung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Einfacher Ausbau der Spindelbaugruppe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07379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8601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34572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5479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94113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23143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518230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809820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09795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331899" y="362124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598870" y="269008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626859" y="269933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960940" y="4069841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586965" y="376451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535800" y="320335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36860" y="427134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194699" y="3056228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328121" y="3088791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Reinigung und Demontage in wenigen Sekunden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Vollständig gekapselte Kraftübertragungsdose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Hebel-Schnellspannung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Stufenlos einstellbare Spannkraft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58" y="1358881"/>
            <a:ext cx="2767842" cy="18053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63" y="1363726"/>
            <a:ext cx="2572814" cy="18711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4" y="4000341"/>
            <a:ext cx="2557743" cy="18597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99" y="4310221"/>
            <a:ext cx="2237903" cy="1400096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6780586" y="5127172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316022" y="466695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5159478" y="552563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320019" y="504177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483032" y="4637291"/>
            <a:ext cx="132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Kupplungsbolzen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Spindelbaugruppe</a:t>
            </a:r>
          </a:p>
        </p:txBody>
      </p: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Spannung auf Zug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Ablaufnuten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Gewinde für Anschläge im Grundkörper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Befestigungsmöglichkeiten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7" y="1723313"/>
            <a:ext cx="3491450" cy="10614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1" y="1461024"/>
            <a:ext cx="2296263" cy="1670009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7503701" y="2138392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434752" y="2271226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661946" y="2107098"/>
            <a:ext cx="1036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Ablaufnut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" y="4058049"/>
            <a:ext cx="2097441" cy="1781299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2859940" y="4746662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1619333" y="5160661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3012327" y="4713829"/>
            <a:ext cx="122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Gewinde für Anschläge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13" y="4093020"/>
            <a:ext cx="2045642" cy="1693052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7070352" y="4112366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060980" y="4729731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145009" y="4727611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70352" y="4659859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560501" y="5555566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058427" y="5205411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222232" y="4062383"/>
            <a:ext cx="170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Befestigung über Nullpunktspannsystem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zwei Schrauben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lageorientiert über zwei Passschrauben</a:t>
            </a:r>
          </a:p>
        </p:txBody>
      </p:sp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674836"/>
              </p:ext>
            </p:extLst>
          </p:nvPr>
        </p:nvGraphicFramePr>
        <p:xfrm>
          <a:off x="390056" y="2529840"/>
          <a:ext cx="5063093" cy="85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KSG</a:t>
                      </a:r>
                      <a:r>
                        <a:rPr lang="de-DE" sz="1200" baseline="0" dirty="0"/>
                        <a:t> 100*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KSG 125*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KSG 160*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Backenbreite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4 - 30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4 - 40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4 - 40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hteck 8"/>
          <p:cNvSpPr/>
          <p:nvPr/>
        </p:nvSpPr>
        <p:spPr>
          <a:xfrm>
            <a:off x="390056" y="338644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 Zusätzlich erhältlich in den Ausführungen -VS, -R, -5A-VS </a:t>
            </a:r>
          </a:p>
          <a:p>
            <a:endParaRPr lang="de-DE" sz="10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Einfachspanner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5270271" y="3667072"/>
            <a:ext cx="222091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Kleinteilespanner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Basisspanner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Maschinenschraubstock</a:t>
            </a:r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5-Achs-Spanner</a:t>
            </a: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Mit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Ohne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7955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411</Words>
  <Application>Microsoft Office PowerPoint</Application>
  <PresentationFormat>Bildschirmpräsentation (4:3)</PresentationFormat>
  <Paragraphs>201</Paragraphs>
  <Slides>15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Einfachspanner</vt:lpstr>
      <vt:lpstr>KONTEC KSG Anwendungsbeispiel</vt:lpstr>
      <vt:lpstr>KONTEC KSG</vt:lpstr>
      <vt:lpstr>KONTEC KSG</vt:lpstr>
      <vt:lpstr>KONTEC KSG</vt:lpstr>
      <vt:lpstr>Baureihen KONTEC KSG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649</cp:revision>
  <cp:lastPrinted>2018-01-05T10:34:27Z</cp:lastPrinted>
  <dcterms:created xsi:type="dcterms:W3CDTF">2015-04-07T09:55:40Z</dcterms:created>
  <dcterms:modified xsi:type="dcterms:W3CDTF">2021-10-21T12:18:53Z</dcterms:modified>
</cp:coreProperties>
</file>