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42" r:id="rId10"/>
    <p:sldId id="545" r:id="rId11"/>
    <p:sldId id="512" r:id="rId12"/>
    <p:sldId id="513" r:id="rId13"/>
    <p:sldId id="514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62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54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Centric</a:t>
            </a:r>
            <a:r>
              <a:rPr lang="de-DE" sz="1500" dirty="0">
                <a:solidFill>
                  <a:srgbClr val="FFFFFF"/>
                </a:solidFill>
              </a:rPr>
              <a:t> clamping </a:t>
            </a:r>
            <a:r>
              <a:rPr lang="de-DE" sz="1500" dirty="0" err="1">
                <a:solidFill>
                  <a:srgbClr val="FFFFFF"/>
                </a:solidFill>
              </a:rPr>
              <a:t>vise</a:t>
            </a:r>
            <a:r>
              <a:rPr lang="de-DE" sz="1500" dirty="0">
                <a:solidFill>
                  <a:srgbClr val="FFFFFF"/>
                </a:solidFill>
              </a:rPr>
              <a:t> with jaw quick-change </a:t>
            </a:r>
            <a:r>
              <a:rPr lang="de-DE" sz="1500" dirty="0" err="1">
                <a:solidFill>
                  <a:srgbClr val="FFFFFF"/>
                </a:solidFill>
              </a:rPr>
              <a:t>system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B29F0CD3-AE6F-4866-B172-529015DE0F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00" y="895683"/>
            <a:ext cx="4357979" cy="31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endParaRPr lang="de-DE" sz="1400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4651" b="1763"/>
          <a:stretch/>
        </p:blipFill>
        <p:spPr>
          <a:xfrm>
            <a:off x="561443" y="1629000"/>
            <a:ext cx="513152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" y="1579585"/>
            <a:ext cx="4726079" cy="3605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598519"/>
            <a:ext cx="2880000" cy="1874636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Complete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encapsulated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Center </a:t>
            </a:r>
            <a:r>
              <a:rPr lang="de-DE" sz="1400" dirty="0" err="1">
                <a:solidFill>
                  <a:srgbClr val="00446B"/>
                </a:solidFill>
              </a:rPr>
              <a:t>adjustment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1st + 2nd </a:t>
            </a:r>
            <a:r>
              <a:rPr lang="de-DE" sz="1400" dirty="0" err="1">
                <a:solidFill>
                  <a:srgbClr val="00446B"/>
                </a:solidFill>
              </a:rPr>
              <a:t>sided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machining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Compact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94297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65518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21490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52397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81030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409291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056969" y="273736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015114" y="379114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077731" y="384845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874204" y="379359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733800" y="212521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98052" y="4661826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2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KSC2 </a:t>
            </a:r>
            <a:r>
              <a:rPr lang="de-DE" sz="1600" b="1" dirty="0" err="1">
                <a:solidFill>
                  <a:srgbClr val="003D6A"/>
                </a:solidFill>
              </a:rPr>
              <a:t>grip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KSC2 </a:t>
            </a:r>
            <a:r>
              <a:rPr lang="de-DE" sz="1600" b="1" dirty="0" err="1">
                <a:solidFill>
                  <a:srgbClr val="003D6A"/>
                </a:solidFill>
              </a:rPr>
              <a:t>precision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02" y="1350172"/>
            <a:ext cx="2587423" cy="19165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9" y="1350172"/>
            <a:ext cx="2546678" cy="1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KSC2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1522"/>
              </p:ext>
            </p:extLst>
          </p:nvPr>
        </p:nvGraphicFramePr>
        <p:xfrm>
          <a:off x="379728" y="2586748"/>
          <a:ext cx="5254952" cy="1144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741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KSC2 40*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</a:t>
                      </a:r>
                      <a:r>
                        <a:rPr lang="de-DE" sz="1200" baseline="0" dirty="0"/>
                        <a:t>2 65*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372735" y="37293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1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avaliable</a:t>
            </a:r>
            <a:r>
              <a:rPr lang="de-DE" sz="1000" dirty="0">
                <a:solidFill>
                  <a:srgbClr val="003D6A"/>
                </a:solidFill>
              </a:rPr>
              <a:t> in -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and</a:t>
            </a:r>
            <a:r>
              <a:rPr lang="de-DE" sz="1000" dirty="0">
                <a:solidFill>
                  <a:srgbClr val="003D6A"/>
                </a:solidFill>
              </a:rPr>
              <a:t> -mini</a:t>
            </a:r>
          </a:p>
          <a:p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2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endParaRPr lang="de-DE" sz="10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67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20" name="Rechteck 19">
            <a:hlinkClick r:id="rId3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Centric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016842" y="2038698"/>
            <a:ext cx="28255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KSC2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small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components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KSC2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2042406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Basic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57" y="2610385"/>
            <a:ext cx="2126683" cy="1513736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8" y="2589552"/>
            <a:ext cx="2011209" cy="15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02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405</Words>
  <Application>Microsoft Office PowerPoint</Application>
  <PresentationFormat>Bildschirmpräsentation (4:3)</PresentationFormat>
  <Paragraphs>149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Centric Clamping Vise</vt:lpstr>
      <vt:lpstr>KONTEC KSC2 Example of application</vt:lpstr>
      <vt:lpstr>KONTEC KSC2</vt:lpstr>
      <vt:lpstr>KONTEC KSC2</vt:lpstr>
      <vt:lpstr>Variants of KONTEC KSC2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579</cp:revision>
  <cp:lastPrinted>2018-01-05T10:34:27Z</cp:lastPrinted>
  <dcterms:created xsi:type="dcterms:W3CDTF">2015-04-07T09:55:40Z</dcterms:created>
  <dcterms:modified xsi:type="dcterms:W3CDTF">2021-10-21T13:25:59Z</dcterms:modified>
</cp:coreProperties>
</file>