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2" r:id="rId10"/>
    <p:sldId id="539" r:id="rId11"/>
    <p:sldId id="512" r:id="rId12"/>
    <p:sldId id="513" r:id="rId13"/>
    <p:sldId id="514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D-4A1F-B068-E300F6518BB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D-4A1F-B068-E300F6518BB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6D-4A1F-B068-E300F6518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1-4925-9E03-33EADED01BB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E1-4925-9E03-33EADED01BB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E1-4925-9E03-33EADED01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65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Zentrischspanner</a:t>
            </a:r>
            <a:r>
              <a:rPr lang="de-DE" sz="1500" dirty="0">
                <a:solidFill>
                  <a:srgbClr val="FFFFFF"/>
                </a:solidFill>
              </a:rPr>
              <a:t> mit Backenschnellwechselsystem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B29F0CD3-AE6F-4866-B172-529015DE0F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00" y="895683"/>
            <a:ext cx="4357979" cy="31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4651" b="1763"/>
          <a:stretch/>
        </p:blipFill>
        <p:spPr>
          <a:xfrm>
            <a:off x="561443" y="1629000"/>
            <a:ext cx="513152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" y="1580724"/>
            <a:ext cx="4922292" cy="37552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03169"/>
            <a:ext cx="2880000" cy="184512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Komplett gekapselt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mit Sechskant-Anschluss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Backenschnellwechsel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Zentrumseinstellung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1. + 2. Seiten-Bearbeitung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Kompakte Ausführung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4762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5983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1955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2862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1495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69756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097362" y="279645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968065" y="385947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107175" y="393449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986165" y="391532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838789" y="214008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42746" y="4786066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2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KSC2 </a:t>
            </a:r>
            <a:r>
              <a:rPr lang="de-DE" sz="1600" b="1" dirty="0" err="1">
                <a:solidFill>
                  <a:srgbClr val="003D6A"/>
                </a:solidFill>
              </a:rPr>
              <a:t>grip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KSC2 Präzision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02" y="1350172"/>
            <a:ext cx="2587423" cy="19165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9" y="1350172"/>
            <a:ext cx="2546678" cy="1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KSC2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521510"/>
              </p:ext>
            </p:extLst>
          </p:nvPr>
        </p:nvGraphicFramePr>
        <p:xfrm>
          <a:off x="379731" y="2586748"/>
          <a:ext cx="5904692" cy="1144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741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KSC2 40*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</a:t>
                      </a:r>
                      <a:r>
                        <a:rPr lang="de-DE" sz="1200" baseline="0" dirty="0"/>
                        <a:t>2 65*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Backenbreite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372735" y="373760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1</a:t>
            </a:r>
            <a:r>
              <a:rPr lang="de-DE" sz="1000" dirty="0">
                <a:solidFill>
                  <a:srgbClr val="003D6A"/>
                </a:solidFill>
              </a:rPr>
              <a:t> Zusätzlich erhältlich in den Ausführungen 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 und mini</a:t>
            </a:r>
          </a:p>
          <a:p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2</a:t>
            </a:r>
            <a:r>
              <a:rPr lang="de-DE" sz="1000" dirty="0">
                <a:solidFill>
                  <a:srgbClr val="003D6A"/>
                </a:solidFill>
              </a:rPr>
              <a:t> Zusätzlich erhältlich in der Ausführung 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endParaRPr lang="de-DE" sz="10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67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Zentrischspanner</a:t>
            </a:r>
            <a:endParaRPr lang="de-DE" dirty="0"/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354543" y="2038698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KSC2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2042406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Basisspanner</a:t>
            </a: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rId2" action="ppaction://hlinksldjump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57" y="2610385"/>
            <a:ext cx="2126683" cy="1513736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8" y="2589552"/>
            <a:ext cx="2011209" cy="15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26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331</Words>
  <Application>Microsoft Office PowerPoint</Application>
  <PresentationFormat>Bildschirmpräsentation (4:3)</PresentationFormat>
  <Paragraphs>152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Zentrischspanner</vt:lpstr>
      <vt:lpstr>KONTEC KSC2 Anwendungsbeispiel</vt:lpstr>
      <vt:lpstr>KONTEC KSC2</vt:lpstr>
      <vt:lpstr>KONTEC KSC2</vt:lpstr>
      <vt:lpstr>Baureihen KONTEC KSC2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651</cp:revision>
  <cp:lastPrinted>2018-01-05T10:34:27Z</cp:lastPrinted>
  <dcterms:created xsi:type="dcterms:W3CDTF">2015-04-07T09:55:40Z</dcterms:created>
  <dcterms:modified xsi:type="dcterms:W3CDTF">2021-10-21T13:13:11Z</dcterms:modified>
</cp:coreProperties>
</file>