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5" r:id="rId10"/>
    <p:sldId id="536" r:id="rId11"/>
    <p:sldId id="499" r:id="rId12"/>
    <p:sldId id="500" r:id="rId13"/>
    <p:sldId id="501" r:id="rId14"/>
    <p:sldId id="502" r:id="rId15"/>
    <p:sldId id="503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8-4EA9-85DD-1DAAB5EF0CA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B8-4EA9-85DD-1DAAB5EF0CA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B8-4EA9-85DD-1DAAB5EF0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5-4330-9E01-D2099690080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5-4330-9E01-D2099690080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5-4330-9E01-D20996900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579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hyperlink" Target="file:///\\emea.ads.local\SCHUNK\DEPT\DEMGE\Vertrieb\Schulungen\1Produktpr&#228;sentationen\Station&#228;re%20Spanntechnik\KONTEC\Neu\Videos\KSC-F%20125%20Funktion.mp4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hyperlink" Target="Videos/KSC-F%20125%20Funktion.mp4" TargetMode="Externa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hyperlink" Target="Videos/KSC-F_Backenposition.MP4" TargetMode="Externa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KSC-F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Hocheffizienter Allrounder für die Roh- und Fertigteilbearbeitung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FA44AA02-65E0-4120-A4DC-64CF88A4D9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95" y="982779"/>
            <a:ext cx="4198940" cy="24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1705671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4" y="1928439"/>
            <a:ext cx="5361606" cy="31064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69670"/>
            <a:ext cx="2880000" cy="2476139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Spindeltrieb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Ablaufnuten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Mechanische Kraftübersetzung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über Sechskant-Anschluss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61412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32634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8605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9512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89409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772021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406618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503072" y="312942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506072" y="344211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242258" y="374892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954423" y="264152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5424530" y="309544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668223" y="442301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233116" y="246416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856272" y="4351915"/>
            <a:ext cx="198000" cy="198000"/>
            <a:chOff x="4640203" y="73222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172866" y="4221221"/>
            <a:ext cx="198000" cy="198000"/>
            <a:chOff x="4640203" y="732226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81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Spannbereichsschnellverstellung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Krafteinleitung über Feingewinde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Schnellspannung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Antrieb über Sechskant-Nuss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493090"/>
            <a:ext cx="3004647" cy="163217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85" y="1387521"/>
            <a:ext cx="2613479" cy="18009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0" y="4074549"/>
            <a:ext cx="2463143" cy="172123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3057800" y="4704169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045487" y="461719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188604" y="4674611"/>
            <a:ext cx="1137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Feingewinde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58" y="3950425"/>
            <a:ext cx="2463406" cy="1879446"/>
          </a:xfrm>
          <a:prstGeom prst="rect">
            <a:avLst/>
          </a:prstGeom>
        </p:spPr>
      </p:pic>
      <p:sp>
        <p:nvSpPr>
          <p:cNvPr id="29" name="Rechteck 28">
            <a:hlinkClick r:id="rId6" action="ppaction://hlinkfile"/>
          </p:cNvPr>
          <p:cNvSpPr/>
          <p:nvPr/>
        </p:nvSpPr>
        <p:spPr>
          <a:xfrm>
            <a:off x="4068003" y="2959783"/>
            <a:ext cx="360000" cy="36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hlinkClick r:id="rId6" action="ppaction://hlinkfile"/>
          </p:cNvPr>
          <p:cNvSpPr/>
          <p:nvPr/>
        </p:nvSpPr>
        <p:spPr>
          <a:xfrm>
            <a:off x="4107280" y="3006254"/>
            <a:ext cx="288000" cy="288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Gleichschenkliges Dreieck 30">
            <a:hlinkClick r:id="rId7" action="ppaction://hlinkfile"/>
          </p:cNvPr>
          <p:cNvSpPr/>
          <p:nvPr/>
        </p:nvSpPr>
        <p:spPr>
          <a:xfrm rot="5400000">
            <a:off x="4198004" y="3079326"/>
            <a:ext cx="144000" cy="144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55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18" y="1414007"/>
            <a:ext cx="2216074" cy="168519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Spannung auf Zug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Ablaufnuten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Gewinde für Anschläge in den Grundbacken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Spannbacken mit sehr großem Spannbereich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289087" y="196408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6445566" y="2412057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439381" y="1931710"/>
            <a:ext cx="170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Ablaufnut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0" y="1752632"/>
            <a:ext cx="3932754" cy="9110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6" y="4056168"/>
            <a:ext cx="2611210" cy="1749699"/>
          </a:xfrm>
          <a:prstGeom prst="rect">
            <a:avLst/>
          </a:prstGeom>
        </p:spPr>
      </p:pic>
      <p:grpSp>
        <p:nvGrpSpPr>
          <p:cNvPr id="59" name="Gruppieren 58"/>
          <p:cNvGrpSpPr/>
          <p:nvPr/>
        </p:nvGrpSpPr>
        <p:grpSpPr>
          <a:xfrm>
            <a:off x="3120548" y="4576243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996170" y="4866772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271133" y="4542881"/>
            <a:ext cx="10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Gewinde für Anschläge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97" y="4006817"/>
            <a:ext cx="2084455" cy="1917909"/>
          </a:xfrm>
          <a:prstGeom prst="rect">
            <a:avLst/>
          </a:prstGeom>
        </p:spPr>
      </p:pic>
      <p:sp>
        <p:nvSpPr>
          <p:cNvPr id="30" name="Rechteck 29">
            <a:hlinkClick r:id="rId6" action="ppaction://hlinkfile"/>
          </p:cNvPr>
          <p:cNvSpPr/>
          <p:nvPr/>
        </p:nvSpPr>
        <p:spPr>
          <a:xfrm>
            <a:off x="8524273" y="5582883"/>
            <a:ext cx="360000" cy="36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hlinkClick r:id="rId6" action="ppaction://hlinkfile"/>
          </p:cNvPr>
          <p:cNvSpPr/>
          <p:nvPr/>
        </p:nvSpPr>
        <p:spPr>
          <a:xfrm>
            <a:off x="8563550" y="5629354"/>
            <a:ext cx="288000" cy="288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Gleichschenkliges Dreieck 37">
            <a:hlinkClick r:id="rId6" action="ppaction://hlinkfile"/>
          </p:cNvPr>
          <p:cNvSpPr/>
          <p:nvPr/>
        </p:nvSpPr>
        <p:spPr>
          <a:xfrm rot="5400000">
            <a:off x="8654274" y="5702426"/>
            <a:ext cx="144000" cy="144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256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56" y="1563434"/>
            <a:ext cx="2208103" cy="137035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Extrem flache Bauweise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Befestigungsmöglichkeiten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092618" y="1496414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870398" y="1988784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611996" y="2002207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92618" y="2043090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505031" y="2729371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089435" y="2584986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234961" y="1446473"/>
            <a:ext cx="1639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Befestigung über Nullpunktspannsystem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</a:t>
            </a:r>
            <a:r>
              <a:rPr lang="de-DE" sz="1200" dirty="0" err="1">
                <a:solidFill>
                  <a:srgbClr val="003D6A"/>
                </a:solidFill>
              </a:rPr>
              <a:t>Spannpratzen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Schrauben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9" y="1757126"/>
            <a:ext cx="3858297" cy="86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4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KSC-F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62152"/>
              </p:ext>
            </p:extLst>
          </p:nvPr>
        </p:nvGraphicFramePr>
        <p:xfrm>
          <a:off x="561443" y="2827047"/>
          <a:ext cx="5907240" cy="11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4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KSC-F</a:t>
                      </a:r>
                      <a:r>
                        <a:rPr lang="de-DE" sz="1200" baseline="0" dirty="0"/>
                        <a:t> 80-214*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KSC-F</a:t>
                      </a:r>
                      <a:r>
                        <a:rPr lang="de-DE" sz="1200" baseline="0" dirty="0"/>
                        <a:t> 125-362*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KSC-F</a:t>
                      </a:r>
                      <a:r>
                        <a:rPr lang="de-DE" sz="1200" baseline="0" dirty="0"/>
                        <a:t> 160-480*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561443" y="403685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 Zusätzlich erhältlich in den Ausführungen -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r>
              <a:rPr lang="de-DE" sz="1000" dirty="0">
                <a:solidFill>
                  <a:srgbClr val="003D6A"/>
                </a:solidFill>
              </a:rPr>
              <a:t>, -AL, -R</a:t>
            </a:r>
          </a:p>
        </p:txBody>
      </p:sp>
    </p:spTree>
    <p:extLst>
      <p:ext uri="{BB962C8B-B14F-4D97-AF65-F5344CB8AC3E}">
        <p14:creationId xmlns:p14="http://schemas.microsoft.com/office/powerpoint/2010/main" val="2304159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Einfachspanner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5270271" y="3667072"/>
            <a:ext cx="222091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Kleinteilespanner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Basisspanner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Maschinenschraubstock</a:t>
            </a:r>
          </a:p>
        </p:txBody>
      </p:sp>
      <p:sp>
        <p:nvSpPr>
          <p:cNvPr id="25" name="Rechteck 24">
            <a:hlinkClick r:id="rId3" action="ppaction://hlinksldjump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5-Achs-Spanner</a:t>
            </a: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rId2" action="ppaction://hlinksldjump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rId3" action="ppaction://hlinksldjump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Mit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Ohne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7955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414</Words>
  <Application>Microsoft Office PowerPoint</Application>
  <PresentationFormat>Bildschirmpräsentation (4:3)</PresentationFormat>
  <Paragraphs>202</Paragraphs>
  <Slides>16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Einfachspanner</vt:lpstr>
      <vt:lpstr>KONTEC KSC-F Anwendungsbeispiel</vt:lpstr>
      <vt:lpstr>KONTEC KSC-F</vt:lpstr>
      <vt:lpstr>KONTEC KSC-F</vt:lpstr>
      <vt:lpstr>KONTEC KSC-F</vt:lpstr>
      <vt:lpstr>KONTEC KSC-F</vt:lpstr>
      <vt:lpstr>Baureihen KONTEC KSC-F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650</cp:revision>
  <cp:lastPrinted>2018-01-05T10:34:27Z</cp:lastPrinted>
  <dcterms:created xsi:type="dcterms:W3CDTF">2015-04-07T09:55:40Z</dcterms:created>
  <dcterms:modified xsi:type="dcterms:W3CDTF">2021-10-21T12:37:59Z</dcterms:modified>
</cp:coreProperties>
</file>