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47" r:id="rId10"/>
    <p:sldId id="548" r:id="rId11"/>
    <p:sldId id="515" r:id="rId12"/>
    <p:sldId id="516" r:id="rId13"/>
    <p:sldId id="517" r:id="rId14"/>
    <p:sldId id="518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62" d="100"/>
          <a:sy n="62" d="100"/>
        </p:scale>
        <p:origin x="1482" y="4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77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KSC-D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KSC-D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Easy </a:t>
            </a:r>
            <a:r>
              <a:rPr lang="de-DE" sz="1500" dirty="0" err="1">
                <a:solidFill>
                  <a:srgbClr val="FFFFFF"/>
                </a:solidFill>
              </a:rPr>
              <a:t>loading</a:t>
            </a:r>
            <a:r>
              <a:rPr lang="de-DE" sz="1500" dirty="0">
                <a:solidFill>
                  <a:srgbClr val="FFFFFF"/>
                </a:solidFill>
              </a:rPr>
              <a:t> due to </a:t>
            </a:r>
            <a:r>
              <a:rPr lang="de-DE" sz="1500" dirty="0" err="1">
                <a:solidFill>
                  <a:srgbClr val="FFFFFF"/>
                </a:solidFill>
              </a:rPr>
              <a:t>third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hand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function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204E98ED-2CEA-4048-93A6-9DEB5389D0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94" y="1121310"/>
            <a:ext cx="4751812" cy="25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3783169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3" y="1943299"/>
            <a:ext cx="5417323" cy="29591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04242"/>
            <a:ext cx="2880000" cy="2426571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Spindle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Third-hand </a:t>
            </a:r>
            <a:r>
              <a:rPr lang="de-DE" sz="1400" dirty="0" err="1">
                <a:solidFill>
                  <a:srgbClr val="00446B"/>
                </a:solidFill>
              </a:rPr>
              <a:t>function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Central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Operation via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44869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16091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72062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02969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316030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59864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389280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678238" y="3413406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008160" y="3764106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212218" y="263865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819547" y="312037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484192" y="2721903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551015" y="2408087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856272" y="4186487"/>
            <a:ext cx="198000" cy="198000"/>
            <a:chOff x="4640203" y="732226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395247" y="4029698"/>
            <a:ext cx="198000" cy="198000"/>
            <a:chOff x="4640203" y="732226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694045" y="3336179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18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83" y="4076482"/>
            <a:ext cx="2406712" cy="17507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9" y="1418163"/>
            <a:ext cx="2348041" cy="170710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Threads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stops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Third-hand </a:t>
            </a:r>
            <a:r>
              <a:rPr lang="de-DE" sz="1600" b="1" dirty="0" err="1">
                <a:solidFill>
                  <a:srgbClr val="003D6A"/>
                </a:solidFill>
              </a:rPr>
              <a:t>function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Double </a:t>
            </a:r>
            <a:r>
              <a:rPr lang="de-DE" sz="1600" b="1" dirty="0" err="1">
                <a:solidFill>
                  <a:srgbClr val="003D6A"/>
                </a:solidFill>
              </a:rPr>
              <a:t>encapsulated</a:t>
            </a:r>
            <a:r>
              <a:rPr lang="de-DE" sz="1600" b="1" dirty="0">
                <a:solidFill>
                  <a:srgbClr val="003D6A"/>
                </a:solidFill>
              </a:rPr>
              <a:t> spindle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hexagon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nut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744524" y="194221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08113" y="187064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813314" y="2406844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786077" y="1648401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953699" y="1844169"/>
            <a:ext cx="1348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at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actuation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spindle </a:t>
            </a:r>
            <a:r>
              <a:rPr lang="de-DE" sz="1200" dirty="0" err="1">
                <a:solidFill>
                  <a:srgbClr val="003D6A"/>
                </a:solidFill>
              </a:rPr>
              <a:t>bearing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7373539" y="4697639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6479589" y="4594178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506512" y="4674611"/>
            <a:ext cx="1394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Thread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stops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31" y="1332881"/>
            <a:ext cx="2571283" cy="18696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0" y="3964030"/>
            <a:ext cx="2562633" cy="18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56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0" y="4164573"/>
            <a:ext cx="2080315" cy="140604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Encapsulation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Extremely</a:t>
            </a:r>
            <a:r>
              <a:rPr lang="de-DE" sz="1600" b="1" dirty="0">
                <a:solidFill>
                  <a:srgbClr val="003D6A"/>
                </a:solidFill>
              </a:rPr>
              <a:t> flat design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2695268" y="4021339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4843" y="4619162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837409" y="3992355"/>
            <a:ext cx="1590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quick-change </a:t>
            </a:r>
            <a:r>
              <a:rPr lang="de-DE" sz="1200" dirty="0" err="1">
                <a:solidFill>
                  <a:srgbClr val="003D6A"/>
                </a:solidFill>
              </a:rPr>
              <a:t>pallet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system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claws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fitting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1901743" y="4637790"/>
            <a:ext cx="198000" cy="198000"/>
            <a:chOff x="4645063" y="729193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692375" y="4571800"/>
            <a:ext cx="198000" cy="198000"/>
            <a:chOff x="4645063" y="729193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5" y="1832888"/>
            <a:ext cx="2211771" cy="1032010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2886821" y="1860440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951826" y="2674849"/>
            <a:ext cx="198000" cy="198000"/>
            <a:chOff x="4645063" y="729193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2895157" y="2410900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126436" y="2675182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54" name="Textfeld 53"/>
          <p:cNvSpPr txBox="1"/>
          <p:nvPr/>
        </p:nvSpPr>
        <p:spPr>
          <a:xfrm>
            <a:off x="3037981" y="1830686"/>
            <a:ext cx="170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Upper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Lower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26" y="1639754"/>
            <a:ext cx="3787037" cy="1021929"/>
          </a:xfrm>
          <a:prstGeom prst="rect">
            <a:avLst/>
          </a:prstGeom>
        </p:spPr>
      </p:pic>
      <p:grpSp>
        <p:nvGrpSpPr>
          <p:cNvPr id="55" name="Gruppieren 54"/>
          <p:cNvGrpSpPr/>
          <p:nvPr/>
        </p:nvGrpSpPr>
        <p:grpSpPr>
          <a:xfrm>
            <a:off x="2695771" y="5113504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555758" y="5390001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696183" y="5486980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627622" y="5391971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79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KSC-D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88306"/>
              </p:ext>
            </p:extLst>
          </p:nvPr>
        </p:nvGraphicFramePr>
        <p:xfrm>
          <a:off x="561443" y="2700842"/>
          <a:ext cx="6048342" cy="122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7046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KSC-D 80-300*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KSC-D 125-320*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KSC-D 125-740*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0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046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hteck 8"/>
          <p:cNvSpPr/>
          <p:nvPr/>
        </p:nvSpPr>
        <p:spPr>
          <a:xfrm>
            <a:off x="553389" y="400098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 </a:t>
            </a:r>
            <a:r>
              <a:rPr lang="de-DE" sz="1000" dirty="0" err="1">
                <a:solidFill>
                  <a:srgbClr val="003D6A"/>
                </a:solidFill>
              </a:rPr>
              <a:t>Additionally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available</a:t>
            </a:r>
            <a:r>
              <a:rPr lang="de-DE" sz="1000" dirty="0">
                <a:solidFill>
                  <a:srgbClr val="003D6A"/>
                </a:solidFill>
              </a:rPr>
              <a:t> in -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r>
              <a:rPr lang="de-DE" sz="1000" dirty="0">
                <a:solidFill>
                  <a:srgbClr val="003D6A"/>
                </a:solidFill>
              </a:rPr>
              <a:t>, -ST, -AL, -R</a:t>
            </a:r>
          </a:p>
        </p:txBody>
      </p:sp>
    </p:spTree>
    <p:extLst>
      <p:ext uri="{BB962C8B-B14F-4D97-AF65-F5344CB8AC3E}">
        <p14:creationId xmlns:p14="http://schemas.microsoft.com/office/powerpoint/2010/main" val="2577594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Multi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354543" y="1805941"/>
            <a:ext cx="222091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KSM2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rail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jaw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quick-change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1741448" y="1926030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KSC-D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Basic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99" y="2695661"/>
            <a:ext cx="2157599" cy="1402514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74" y="2813173"/>
            <a:ext cx="2115657" cy="11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0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501</Words>
  <Application>Microsoft Office PowerPoint</Application>
  <PresentationFormat>Bildschirmpräsentation (4:3)</PresentationFormat>
  <Paragraphs>201</Paragraphs>
  <Slides>15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Multi Clamping Vise</vt:lpstr>
      <vt:lpstr>KONTEC KSC-D Example of application</vt:lpstr>
      <vt:lpstr>KONTEC KSC-D</vt:lpstr>
      <vt:lpstr>KONTEC KSC-D</vt:lpstr>
      <vt:lpstr>KONTEC KSC-D</vt:lpstr>
      <vt:lpstr>Variants of KONTEC KSC-D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577</cp:revision>
  <cp:lastPrinted>2018-01-05T10:34:27Z</cp:lastPrinted>
  <dcterms:created xsi:type="dcterms:W3CDTF">2015-04-07T09:55:40Z</dcterms:created>
  <dcterms:modified xsi:type="dcterms:W3CDTF">2021-10-21T13:32:14Z</dcterms:modified>
</cp:coreProperties>
</file>