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42" r:id="rId2"/>
    <p:sldId id="534" r:id="rId3"/>
    <p:sldId id="525" r:id="rId4"/>
    <p:sldId id="528" r:id="rId5"/>
    <p:sldId id="538" r:id="rId6"/>
    <p:sldId id="537" r:id="rId7"/>
    <p:sldId id="539" r:id="rId8"/>
    <p:sldId id="540" r:id="rId9"/>
    <p:sldId id="541" r:id="rId10"/>
    <p:sldId id="502" r:id="rId11"/>
    <p:sldId id="506" r:id="rId12"/>
    <p:sldId id="507" r:id="rId13"/>
    <p:sldId id="508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Jaw</a:t>
            </a:r>
            <a:r>
              <a:rPr lang="de-DE" sz="1800" dirty="0">
                <a:solidFill>
                  <a:srgbClr val="003D6A"/>
                </a:solidFill>
              </a:rPr>
              <a:t> </a:t>
            </a:r>
            <a:r>
              <a:rPr lang="de-DE" sz="1800" dirty="0" err="1">
                <a:solidFill>
                  <a:srgbClr val="003D6A"/>
                </a:solidFill>
              </a:rPr>
              <a:t>Stroke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dirty="0">
                <a:solidFill>
                  <a:srgbClr val="003D6A"/>
                </a:solidFill>
              </a:rPr>
              <a:t>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4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68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KSF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KSF plus 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Clamping Force Blocks I spring-</a:t>
            </a:r>
            <a:r>
              <a:rPr lang="de-DE" sz="1500" dirty="0" err="1">
                <a:solidFill>
                  <a:srgbClr val="FFFFFF"/>
                </a:solidFill>
              </a:rPr>
              <a:t>loaded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SF plus 100">
            <a:extLst>
              <a:ext uri="{FF2B5EF4-FFF2-40B4-BE49-F238E27FC236}">
                <a16:creationId xmlns:a16="http://schemas.microsoft.com/office/drawing/2014/main" id="{6DABCD6F-94A6-49AF-AB54-0A9F2825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36" y="847725"/>
            <a:ext cx="2911128" cy="30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0" y="1092646"/>
            <a:ext cx="5260316" cy="45809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Improved</a:t>
            </a:r>
            <a:r>
              <a:rPr lang="de-DE" sz="1400" dirty="0">
                <a:solidFill>
                  <a:srgbClr val="00446B"/>
                </a:solidFill>
              </a:rPr>
              <a:t> design </a:t>
            </a:r>
            <a:r>
              <a:rPr lang="de-DE" sz="1400" dirty="0" err="1">
                <a:solidFill>
                  <a:srgbClr val="00446B"/>
                </a:solidFill>
              </a:rPr>
              <a:t>which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insensitive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to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dirt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outside </a:t>
            </a:r>
            <a:r>
              <a:rPr lang="de-DE" sz="1400" dirty="0" err="1">
                <a:solidFill>
                  <a:srgbClr val="00446B"/>
                </a:solidFill>
              </a:rPr>
              <a:t>contour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Control </a:t>
            </a:r>
            <a:r>
              <a:rPr lang="de-DE" sz="1400" dirty="0" err="1">
                <a:solidFill>
                  <a:srgbClr val="00446B"/>
                </a:solidFill>
              </a:rPr>
              <a:t>of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clamping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Chuck </a:t>
            </a:r>
            <a:r>
              <a:rPr lang="de-DE" sz="1400" dirty="0" err="1">
                <a:solidFill>
                  <a:srgbClr val="00446B"/>
                </a:solidFill>
              </a:rPr>
              <a:t>pistons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channels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Fitting </a:t>
            </a:r>
            <a:r>
              <a:rPr lang="de-DE" sz="1400" dirty="0" err="1">
                <a:solidFill>
                  <a:srgbClr val="00446B"/>
                </a:solidFill>
              </a:rPr>
              <a:t>screws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available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as</a:t>
            </a:r>
            <a:r>
              <a:rPr lang="de-DE" sz="1400" dirty="0">
                <a:solidFill>
                  <a:srgbClr val="00446B"/>
                </a:solidFill>
              </a:rPr>
              <a:t> an </a:t>
            </a:r>
            <a:r>
              <a:rPr lang="de-DE" sz="1400" dirty="0" err="1">
                <a:solidFill>
                  <a:srgbClr val="00446B"/>
                </a:solidFill>
              </a:rPr>
              <a:t>option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08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0383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758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9788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50164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787961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4064158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666989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356831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6922" y="378565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71665" y="247032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56396" y="3237344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52400" y="215992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72610" y="187801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102070" y="115988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102729" y="193219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633124" y="4734915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21702" y="2490278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31443" y="298640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112295" y="3537428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53" y="5487400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5153347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1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32" y="1436996"/>
            <a:ext cx="1744058" cy="182749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Z-version (optional)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Force Flow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KSF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536551" y="1421702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681791" y="1407102"/>
            <a:ext cx="3853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spring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depending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actuating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transmission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ratio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between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base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and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Spring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532030" y="179753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545214" y="233410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543326" y="2712664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085682" y="4553488"/>
            <a:ext cx="14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bore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1" y="3974647"/>
            <a:ext cx="1850923" cy="1850923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169774" y="1422562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624164" y="1666774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728882" y="1662937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626228" y="1882383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706059" y="1888573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541563" y="3064598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109955" y="5628614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20" y="3947634"/>
            <a:ext cx="268247" cy="268247"/>
          </a:xfrm>
          <a:prstGeom prst="rect">
            <a:avLst/>
          </a:prstGeom>
        </p:spPr>
      </p:pic>
      <p:sp>
        <p:nvSpPr>
          <p:cNvPr id="73" name="Textfeld 72"/>
          <p:cNvSpPr txBox="1"/>
          <p:nvPr/>
        </p:nvSpPr>
        <p:spPr>
          <a:xfrm>
            <a:off x="4710945" y="364125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Chip-repellent design</a:t>
            </a: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54" y="3932666"/>
            <a:ext cx="2625782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" y="3993320"/>
            <a:ext cx="2390750" cy="177115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101149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Cover </a:t>
            </a:r>
            <a:r>
              <a:rPr lang="de-DE" sz="1600" b="1" dirty="0" err="1">
                <a:solidFill>
                  <a:srgbClr val="003D6A"/>
                </a:solidFill>
              </a:rPr>
              <a:t>plugs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8" y="1360988"/>
            <a:ext cx="2532462" cy="18733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14045" y="98144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Alignment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edge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1331244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4183" y="360797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003078" y="503217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996036" y="4470335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130236" y="4451975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Central </a:t>
            </a:r>
            <a:r>
              <a:rPr lang="de-DE" sz="1200" dirty="0" err="1">
                <a:solidFill>
                  <a:srgbClr val="003D6A"/>
                </a:solidFill>
              </a:rPr>
              <a:t>lubrication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417083" y="4392026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563634" y="539125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192734" y="5568522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712541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Coolant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drain</a:t>
            </a:r>
            <a:r>
              <a:rPr lang="de-DE" sz="1600" b="1" dirty="0">
                <a:solidFill>
                  <a:srgbClr val="003D6A"/>
                </a:solidFill>
              </a:rPr>
              <a:t> hole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08" y="3951313"/>
            <a:ext cx="2603206" cy="19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TANDEM KSF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261257" y="1517863"/>
          <a:ext cx="8621484" cy="3688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7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17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2523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turbo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height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Air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consumption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at 6 bar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Closing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/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opening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time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[s]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46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39215" cy="1545201"/>
              <a:chOff x="5455901" y="696913"/>
              <a:chExt cx="273921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18103" cy="1545201"/>
                <a:chOff x="823913" y="696913"/>
                <a:chExt cx="161810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14365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Required</a:t>
                </a:r>
                <a:endParaRPr lang="de-DE" sz="1200" dirty="0">
                  <a:solidFill>
                    <a:srgbClr val="003D6A"/>
                  </a:solidFill>
                </a:endParaRP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accuracy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2108017" y="1485376"/>
            <a:ext cx="2286422" cy="1233519"/>
            <a:chOff x="109435" y="687388"/>
            <a:chExt cx="2499584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727956" cy="1544045"/>
              <a:chOff x="823913" y="696913"/>
              <a:chExt cx="1727956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41858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109435" y="713891"/>
              <a:ext cx="753484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Variants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10774" y="3209206"/>
            <a:ext cx="2582097" cy="1232455"/>
            <a:chOff x="4552721" y="3826292"/>
            <a:chExt cx="2872836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721" y="3826292"/>
              <a:ext cx="2872836" cy="1536066"/>
              <a:chOff x="4562246" y="3645317"/>
              <a:chExt cx="2872836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2246" y="3645317"/>
                <a:ext cx="2872836" cy="1536066"/>
                <a:chOff x="-233592" y="687388"/>
                <a:chExt cx="2872836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58181" cy="1536066"/>
                  <a:chOff x="823913" y="696913"/>
                  <a:chExt cx="1758181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551458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3592" y="719303"/>
                  <a:ext cx="1091287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Global</a:t>
                  </a:r>
                </a:p>
                <a:p>
                  <a:pPr algn="ctr"/>
                  <a:r>
                    <a:rPr lang="de-DE" sz="12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2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2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3072" y="1479063"/>
            <a:ext cx="2583367" cy="1215885"/>
            <a:chOff x="4712783" y="2324100"/>
            <a:chExt cx="2583367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2783" y="2371776"/>
              <a:ext cx="2500916" cy="1372442"/>
              <a:chOff x="-54480" y="811398"/>
              <a:chExt cx="2500916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65374" cy="1372442"/>
                <a:chOff x="823912" y="835439"/>
                <a:chExt cx="1565374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95649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54480" y="828869"/>
                <a:ext cx="930383" cy="323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Automation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relevance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the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set-up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process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Clamping</a:t>
            </a:r>
            <a:r>
              <a:rPr lang="de-DE" dirty="0"/>
              <a:t> Force Blocks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" action="ppaction://noaction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</a:rPr>
              <a:t>High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density</a:t>
            </a:r>
            <a:r>
              <a:rPr lang="de-DE" sz="1400" b="1" dirty="0">
                <a:solidFill>
                  <a:srgbClr val="003D6A"/>
                </a:solidFill>
              </a:rPr>
              <a:t> at </a:t>
            </a:r>
            <a:r>
              <a:rPr lang="de-DE" sz="1400" b="1" dirty="0" err="1">
                <a:solidFill>
                  <a:srgbClr val="003D6A"/>
                </a:solidFill>
              </a:rPr>
              <a:t>small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space</a:t>
            </a:r>
            <a:endParaRPr lang="de-DE" sz="1400" b="1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4870020" y="1461412"/>
            <a:ext cx="278808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Optimum </a:t>
            </a:r>
            <a:r>
              <a:rPr lang="de-DE" sz="1400" b="1" dirty="0" err="1">
                <a:solidFill>
                  <a:srgbClr val="003D6A"/>
                </a:solidFill>
              </a:rPr>
              <a:t>accessibility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of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machine</a:t>
            </a:r>
            <a:r>
              <a:rPr lang="de-DE" sz="1400" b="1" dirty="0">
                <a:solidFill>
                  <a:srgbClr val="003D6A"/>
                </a:solidFill>
              </a:rPr>
              <a:t> spindle </a:t>
            </a:r>
            <a:r>
              <a:rPr lang="de-DE" sz="1400" b="1" dirty="0" err="1">
                <a:solidFill>
                  <a:srgbClr val="003D6A"/>
                </a:solidFill>
              </a:rPr>
              <a:t>to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the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workpiece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High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duration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at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low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non-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productive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times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per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workpiece</a:t>
            </a:r>
            <a:endParaRPr lang="de-DE" b="1" dirty="0">
              <a:solidFill>
                <a:srgbClr val="003D6A"/>
              </a:solidFill>
              <a:sym typeface="Wingdings" panose="05000000000000000000" pitchFamily="2" charset="2"/>
            </a:endParaRP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Variants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Long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stroke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Actuation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Types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Pneumatic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Hydraulic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Manually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Spring-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loaded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/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graphicFrame>
        <p:nvGraphicFramePr>
          <p:cNvPr id="6" name="Diagramm 5"/>
          <p:cNvGraphicFramePr/>
          <p:nvPr/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graphicFrame>
        <p:nvGraphicFramePr>
          <p:cNvPr id="10" name="Diagramm 9"/>
          <p:cNvGraphicFramePr/>
          <p:nvPr/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Size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/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Supporting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+ SCHUNK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Program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/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Top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Blank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tongue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and groove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Mounting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: via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fine</a:t>
                      </a: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serrations</a:t>
                      </a:r>
                      <a:endParaRPr lang="de-DE" sz="1200" b="1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Jaw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Manual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</a:rPr>
              <a:t>Pneumatic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Spring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force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250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589</Words>
  <Application>Microsoft Office PowerPoint</Application>
  <PresentationFormat>Bildschirmpräsentation (4:3)</PresentationFormat>
  <Paragraphs>274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TANDEM Clamping Force Blocks</vt:lpstr>
      <vt:lpstr>TANDEM Overview</vt:lpstr>
      <vt:lpstr>TANDEM Portfolio</vt:lpstr>
      <vt:lpstr>TANDEM Jaw Program</vt:lpstr>
      <vt:lpstr>SCHUNK Services</vt:lpstr>
      <vt:lpstr>TANDEM Overview</vt:lpstr>
      <vt:lpstr>TANDEM KSF plus</vt:lpstr>
      <vt:lpstr>TANDEM KSF plus</vt:lpstr>
      <vt:lpstr>TANDEM KSF plus</vt:lpstr>
      <vt:lpstr>Variants of TANDEM KSF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554</cp:revision>
  <cp:lastPrinted>2018-01-05T10:34:27Z</cp:lastPrinted>
  <dcterms:created xsi:type="dcterms:W3CDTF">2015-04-07T09:55:40Z</dcterms:created>
  <dcterms:modified xsi:type="dcterms:W3CDTF">2021-09-28T13:02:24Z</dcterms:modified>
</cp:coreProperties>
</file>