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41" r:id="rId2"/>
    <p:sldId id="540" r:id="rId3"/>
    <p:sldId id="525" r:id="rId4"/>
    <p:sldId id="528" r:id="rId5"/>
    <p:sldId id="538" r:id="rId6"/>
    <p:sldId id="537" r:id="rId7"/>
    <p:sldId id="539" r:id="rId8"/>
    <p:sldId id="486" r:id="rId9"/>
    <p:sldId id="487" r:id="rId10"/>
    <p:sldId id="519" r:id="rId11"/>
    <p:sldId id="499" r:id="rId12"/>
    <p:sldId id="500" r:id="rId13"/>
    <p:sldId id="501" r:id="rId14"/>
    <p:sldId id="509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B0F0"/>
    <a:srgbClr val="EDF2F9"/>
    <a:srgbClr val="D2E3EC"/>
    <a:srgbClr val="E2E2E2"/>
    <a:srgbClr val="A0B0B6"/>
    <a:srgbClr val="8AA3AC"/>
    <a:srgbClr val="A5B8BF"/>
    <a:srgbClr val="B2C2C8"/>
    <a:srgbClr val="798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236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6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KSA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Kraftspannblöcke manuell</a:t>
            </a:r>
          </a:p>
        </p:txBody>
      </p:sp>
      <p:pic>
        <p:nvPicPr>
          <p:cNvPr id="1026" name="Picture 2" descr="KSA plus 100">
            <a:extLst>
              <a:ext uri="{FF2B5EF4-FFF2-40B4-BE49-F238E27FC236}">
                <a16:creationId xmlns:a16="http://schemas.microsoft.com/office/drawing/2014/main" id="{14271B2C-FC94-4716-858D-00FAF07C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29" y="907626"/>
            <a:ext cx="3280142" cy="31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6016820" y="1627809"/>
            <a:ext cx="2880000" cy="360238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KSA plus 160.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40" r="1146" b="5097"/>
          <a:stretch/>
        </p:blipFill>
        <p:spPr>
          <a:xfrm>
            <a:off x="561443" y="1630191"/>
            <a:ext cx="513726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5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0" y="1489602"/>
            <a:ext cx="5304149" cy="33515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 Außenkontur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Ansteuerung des Spanners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Körper geführter Futterkolben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Manuell betätigtes System mit starker Untersetzung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960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386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2500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01530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1005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59636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387256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466686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182657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634322" y="415882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213489" y="306635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5087055" y="3167948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93786" y="273633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077903" y="226501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514361" y="163825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653475" y="277671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2739420" y="3066354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2117153" y="2980013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415479" y="3441471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70" y="3426346"/>
            <a:ext cx="274344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6" y="1492906"/>
            <a:ext cx="2490563" cy="158271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Z-Ausführung (Option)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4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Kraftfluss im KSA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911024" y="1421702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056264" y="1407102"/>
            <a:ext cx="3853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Betätigungskraft abhängig vom eingeleiteten Drehmoment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Spannkraft abhängig von der Betätigungskraft und dem Übersetzungsverhältnis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Normalkraft zwischen Grundbacke und Futterkolben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Drehmoment auf das Ritzel</a:t>
            </a: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906503" y="179753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919687" y="233410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917799" y="2712664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085682" y="4823461"/>
            <a:ext cx="14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Absteckbohrung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2925710" y="4856107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1" y="3974647"/>
            <a:ext cx="1850923" cy="1850923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169774" y="1466107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805116" y="2112727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676629" y="1706482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694922" y="2327388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575426" y="1940827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855810" y="2497329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101246" y="5619905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20" y="3947634"/>
            <a:ext cx="268247" cy="268247"/>
          </a:xfrm>
          <a:prstGeom prst="rect">
            <a:avLst/>
          </a:prstGeom>
        </p:spPr>
      </p:pic>
      <p:sp>
        <p:nvSpPr>
          <p:cNvPr id="73" name="Textfeld 72"/>
          <p:cNvSpPr txBox="1"/>
          <p:nvPr/>
        </p:nvSpPr>
        <p:spPr>
          <a:xfrm>
            <a:off x="4710945" y="364125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Späneabweisendes</a:t>
            </a:r>
            <a:r>
              <a:rPr lang="de-DE" sz="1600" b="1" dirty="0">
                <a:solidFill>
                  <a:srgbClr val="003D6A"/>
                </a:solidFill>
              </a:rPr>
              <a:t> Design</a:t>
            </a: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54" y="3932666"/>
            <a:ext cx="2625782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4" y="4028958"/>
            <a:ext cx="2298212" cy="170250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KSA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101149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Abdeckstopfen für die Befestigungsschrauben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8" y="1360988"/>
            <a:ext cx="2532462" cy="18733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14045" y="98144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Ausrichtkante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1331244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4183" y="360797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Schmiersystem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003078" y="503217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996036" y="4470335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130236" y="4451975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Manuelle Schmierung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Zentralschmierung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478724" y="466828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28428" y="513657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94119" y="5421976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712541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Kühlmittelablaufbohrung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3946533"/>
            <a:ext cx="2633379" cy="19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TANDEM KSA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30819"/>
              </p:ext>
            </p:extLst>
          </p:nvPr>
        </p:nvGraphicFramePr>
        <p:xfrm>
          <a:off x="261261" y="1934157"/>
          <a:ext cx="7653588" cy="2989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3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1193">
                <a:tc rowSpan="2"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KSA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KSA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193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KSA-F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Hub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/ Backe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Wiederholgenauigkeit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Spanner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Backenhöhe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39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805946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99389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27565" cy="1545201"/>
              <a:chOff x="5455901" y="696913"/>
              <a:chExt cx="272756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45201"/>
                <a:chOff x="823913" y="696913"/>
                <a:chExt cx="160645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33784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Teiledichte im </a:t>
                </a:r>
              </a:p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Arbeitsraum</a:t>
                </a: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1852755" y="1485376"/>
            <a:ext cx="2509086" cy="1233519"/>
            <a:chOff x="-169623" y="687388"/>
            <a:chExt cx="2743006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692320" cy="1544045"/>
              <a:chOff x="823913" y="696913"/>
              <a:chExt cx="1692320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69623" y="713891"/>
              <a:ext cx="1032543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Mehrachs-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bearbeitung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32896" y="3209206"/>
            <a:ext cx="2527728" cy="1232455"/>
            <a:chOff x="4577333" y="3826292"/>
            <a:chExt cx="2812345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77333" y="3826292"/>
              <a:ext cx="2812345" cy="1536066"/>
              <a:chOff x="4586858" y="3645317"/>
              <a:chExt cx="2812345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86858" y="3645317"/>
                <a:ext cx="2812345" cy="1536066"/>
                <a:chOff x="-208980" y="687388"/>
                <a:chExt cx="2812345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536066"/>
                  <a:chOff x="823913" y="696913"/>
                  <a:chExt cx="1722302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066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08980" y="719303"/>
                  <a:ext cx="1076305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8010" y="1479063"/>
            <a:ext cx="2578429" cy="1215885"/>
            <a:chOff x="4717721" y="2324100"/>
            <a:chExt cx="2578429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7721" y="2371776"/>
              <a:ext cx="2478605" cy="1372442"/>
              <a:chOff x="-49542" y="811398"/>
              <a:chExt cx="2478605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72442"/>
                <a:chOff x="823912" y="835439"/>
                <a:chExt cx="1548001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18000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49542" y="828869"/>
                <a:ext cx="925445" cy="539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Auto-</a:t>
                </a: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matisierung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Kraftspannblöcke 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" action="ppaction://noaction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Hohe Teiledichte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auf engstem Raum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4870020" y="1461412"/>
            <a:ext cx="259654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Optimale Zugänglichkeit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der Maschinenspindel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Lange Laufzeit bei sehr niedrigen Nebenzeiten pro Werkstück</a:t>
            </a: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26360"/>
              </p:ext>
            </p:extLst>
          </p:nvPr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Varianten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Standardhub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Langhub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Mit fester Backe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12889"/>
              </p:ext>
            </p:extLst>
          </p:nvPr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Antriebsarten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Pneumatisch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Hydraulisch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Manuell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Federkraft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Hub/Backe [mm]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495295777"/>
              </p:ext>
            </p:extLst>
          </p:nvPr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31889770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35023"/>
              </p:ext>
            </p:extLst>
          </p:nvPr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Trägerbacken + SCHUNK Backensortiment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7489"/>
              </p:ext>
            </p:extLst>
          </p:nvPr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Aufsatzbackenrohlinge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Kreuzversatz </a:t>
                      </a:r>
                    </a:p>
                    <a:p>
                      <a:pPr algn="ctr"/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Steg und Nut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Spitzverzahnung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Backenportfolio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Manuell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Hydraulisch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KSA plus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Pneumatisch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Federgespannt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rId2" action="ppaction://hlinksldjump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431</Words>
  <Application>Microsoft Office PowerPoint</Application>
  <PresentationFormat>Bildschirmpräsentation (4:3)</PresentationFormat>
  <Paragraphs>222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TANDEM Kraftspannblöcke </vt:lpstr>
      <vt:lpstr>TANDEM Portfolio</vt:lpstr>
      <vt:lpstr>TANDEM Portfolio</vt:lpstr>
      <vt:lpstr>TANDEM Backenportfolio</vt:lpstr>
      <vt:lpstr>SCHUNK Dienstleistungen</vt:lpstr>
      <vt:lpstr>TANDEM Übersicht</vt:lpstr>
      <vt:lpstr>TANDEM KSA plus Anwendungsbeispiel</vt:lpstr>
      <vt:lpstr>TANDEM KSA plus</vt:lpstr>
      <vt:lpstr>TANDEM KSA plus</vt:lpstr>
      <vt:lpstr>TANDEM KSA plus</vt:lpstr>
      <vt:lpstr>Baureihen TANDEM KSA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661</cp:revision>
  <cp:lastPrinted>2018-01-05T10:34:27Z</cp:lastPrinted>
  <dcterms:created xsi:type="dcterms:W3CDTF">2015-04-07T09:55:40Z</dcterms:created>
  <dcterms:modified xsi:type="dcterms:W3CDTF">2021-09-28T10:01:55Z</dcterms:modified>
</cp:coreProperties>
</file>