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2-Finger-Parallelgreifer I Parallelgreifer I SGC</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SGC</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30344.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3034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303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SGC</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Parallelgreifer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Parallelgreifer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
            </a:r>
            <a:endParaRPr lang="de-DE" sz="1013" b="1">
              <a:solidFill>
                <a:srgbClr val="003D6A"/>
              </a:solidFill>
            </a:endParaRPr>
          </a:p>
          <a:p>
            <a:endParaRPr lang="de-DE" sz="1013" b="1">
              <a:solidFill>
                <a:srgbClr val="00446B"/>
              </a:solidFill>
            </a:endParaRPr>
          </a:p>
          <a:p>
            <a:r>
              <a:rPr lang="de-DE" sz="1013" b="1">
                <a:solidFill>
                  <a:srgbClr val="00446B"/>
                </a:solidFill>
              </a:rPr>
              <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Anwendungslösung zum Greifen von nicht-lageorientierten Werkstücken bestehend aus Kamerasystem und Greifer für die einfache Automatisierung mit Cobots.</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Einfach. Intelligent. Zuverlässig.</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Statisches Kit SGC-160-EGH-UR-S</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Dynamisches Kit SGC-65-EGH-UR-D</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800">
                <a:solidFill>
                  <a:srgbClr val="003D6A"/>
                </a:solidFill>
              </a:rPr>
              <a:t>Das Applikations-Kit SGC vereint intelligente Objekterkennung und flexibles Greifen in einem intuitiv zu bedienenden Set. Das Kamerasystem detektiert Werkstücke auf einer definierten Ebene auch bei schlechten Lichtverhältnissen zuverlässig und berechnet mögliche Griffe inklusive Kollisionsprüfung. Bei der Werkstückdetektion werden mittels der Softwarefunktion „Template-Matching“ in einer Szene nach zuvor definierten Objekten gesucht. Werden diese erkannt, werden kollisionsfreie Griffe und Anfahrpunkte automatisch berechnet, an den Roboter übergeben und der Greifer wird in der benötigten Stellung vorpositioniert.</a:t>
            </a:r>
          </a:p>
          <a:p>
            <a:r>
              <a:rPr lang="de-DE" sz="800">
                <a:solidFill>
                  <a:srgbClr val="003D6A"/>
                </a:solidFill>
              </a:rPr>
              <a:t/>
            </a:r>
          </a:p>
          <a:p>
            <a:r>
              <a:rPr lang="de-DE" sz="800">
                <a:solidFill>
                  <a:srgbClr val="003D6A"/>
                </a:solidFill>
              </a:rPr>
              <a:t/>
            </a:r>
          </a:p>
          <a:p>
            <a:r>
              <a:rPr lang="de-DE" sz="8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Vision- und Handhabungsexpertise aus einer Hand </a:t>
            </a:r>
            <a:r>
              <a:rPr lang="de-DE" sz="1200">
                <a:solidFill>
                  <a:srgbClr val="003D6A"/>
                </a:solidFill>
              </a:rPr>
              <a:t>für eine zuverlässige Komplettlösung über die gesamte Applikation hinweg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Komplettes, aufeinander abgestimmtes Set aus Hardware, Software und Service </a:t>
            </a:r>
            <a:r>
              <a:rPr lang="de-DE" sz="1200">
                <a:solidFill>
                  <a:srgbClr val="003D6A"/>
                </a:solidFill>
              </a:rPr>
              <a:t>für eine einfache und schnelle Inbetriebnahme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Intuitive Benutzeroberfläche der Software </a:t>
            </a:r>
            <a:r>
              <a:rPr lang="de-DE" sz="1200">
                <a:solidFill>
                  <a:srgbClr val="003D6A"/>
                </a:solidFill>
              </a:rPr>
              <a:t>für eine einfache Konfiguration der Anwendung</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Integrierter Kollisionsschutz zwischen Greifer und Transportkiste </a:t>
            </a:r>
            <a:r>
              <a:rPr lang="de-DE" sz="1200">
                <a:solidFill>
                  <a:srgbClr val="003D6A"/>
                </a:solidFill>
              </a:rPr>
              <a:t>für eine hohe Prozesssicherheit und geringe Ausfallzeiten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Plug &amp; Work </a:t>
            </a:r>
            <a:r>
              <a:rPr lang="de-DE" sz="1200">
                <a:solidFill>
                  <a:srgbClr val="003D6A"/>
                </a:solidFill>
              </a:rPr>
              <a:t>mit den Schnittstellen passend zu allen Robotern von Universal Robots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Großer und frei programmierbarer Hub des Greifers </a:t>
            </a:r>
            <a:r>
              <a:rPr lang="de-DE" sz="1200">
                <a:solidFill>
                  <a:srgbClr val="003D6A"/>
                </a:solidFill>
              </a:rPr>
              <a:t>für die flexible Handhabung verschiedenster Werkstücke</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022838"/>
                <a:gridCol xmlns:rel="http://schemas.openxmlformats.org/package/2006/relationships" xmlns:f="http://www.f.com" w="852365"/>
                <a:gridCol xmlns:rel="http://schemas.openxmlformats.org/package/2006/relationships" xmlns:f="http://www.f.com" w="852365"/>
                <a:gridCol xmlns:rel="http://schemas.openxmlformats.org/package/2006/relationships" xmlns:f="http://www.f.com" w="852365"/>
                <a:gridCol xmlns:rel="http://schemas.openxmlformats.org/package/2006/relationships" xmlns:f="http://www.f.com" w="1193311"/>
                <a:gridCol xmlns:rel="http://schemas.openxmlformats.org/package/2006/relationships" xmlns:f="http://www.f.com" w="1363784"/>
                <a:gridCol xmlns:rel="http://schemas.openxmlformats.org/package/2006/relationships" xmlns:f="http://www.f.com" w="1022838"/>
                <a:gridCol xmlns:rel="http://schemas.openxmlformats.org/package/2006/relationships" xmlns:f="http://www.f.com" w="1193311"/>
              </a:tblGrid>
              <a:tr xmlns:rel="http://schemas.openxmlformats.org/package/2006/relationships" xmlns:f="http://www.f.com" h="253080">
                <a:tc gridSpan="8">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Bezeichnung</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Hub pro Backe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Min. Greifkraft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Greifkraft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zulässige Fingerlänge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Empfohlenes Werkstückgewicht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Eigenmasse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Nennspannung</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[V]</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SGC 160-EGH-UR-S</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0.95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SGC 65-EGH-UR-D</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0.95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