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496" r:id="rId3"/>
    <p:sldId id="506" r:id="rId4"/>
    <p:sldId id="498" r:id="rId5"/>
    <p:sldId id="499" r:id="rId6"/>
    <p:sldId id="489" r:id="rId7"/>
    <p:sldId id="488" r:id="rId8"/>
    <p:sldId id="490" r:id="rId9"/>
    <p:sldId id="495" r:id="rId10"/>
    <p:sldId id="503" r:id="rId11"/>
    <p:sldId id="494" r:id="rId12"/>
    <p:sldId id="504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00446B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6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Video/FSW_Live+Animation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6.jpe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10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FSW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Chuck quick </a:t>
            </a:r>
            <a:r>
              <a:rPr lang="de-DE" sz="1500" dirty="0" err="1">
                <a:solidFill>
                  <a:srgbClr val="FFFFFF"/>
                </a:solidFill>
              </a:rPr>
              <a:t>change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6B7864AE-3209-455E-A536-B2E7D9758A0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86" y="594761"/>
            <a:ext cx="2131207" cy="36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430" y="1807996"/>
            <a:ext cx="6402581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  <a:br>
              <a:rPr lang="de-DE" dirty="0"/>
            </a:br>
            <a:endParaRPr lang="de-DE" sz="1800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304999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1203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ROTA FSW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304165"/>
              </p:ext>
            </p:extLst>
          </p:nvPr>
        </p:nvGraphicFramePr>
        <p:xfrm>
          <a:off x="626102" y="2859840"/>
          <a:ext cx="7891796" cy="11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4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4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ROTA FSW A8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ROTA FSW A11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ROTA FSW A15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RPM [min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-1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actuating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actuating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49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008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8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79231" y="1517071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723881" y="1506108"/>
            <a:ext cx="2700766" cy="1263233"/>
            <a:chOff x="4477762" y="3826292"/>
            <a:chExt cx="3004867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477762" y="3826292"/>
              <a:ext cx="3004867" cy="1574426"/>
              <a:chOff x="4487287" y="3645317"/>
              <a:chExt cx="3004867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87287" y="3645317"/>
                <a:ext cx="3004867" cy="1574426"/>
                <a:chOff x="-308551" y="687388"/>
                <a:chExt cx="3004867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08551" y="719303"/>
                  <a:ext cx="1194373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</a:p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830162" y="1348754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5428" y="13452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0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Quick-change Systems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869014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" action="ppaction://noaction"/>
          </p:cNvPr>
          <p:cNvSpPr/>
          <p:nvPr/>
        </p:nvSpPr>
        <p:spPr>
          <a:xfrm>
            <a:off x="4828487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869014" y="1935308"/>
            <a:ext cx="3600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ROTA FSW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" action="ppaction://noaction"/>
          </p:cNvPr>
          <p:cNvSpPr/>
          <p:nvPr/>
        </p:nvSpPr>
        <p:spPr>
          <a:xfrm>
            <a:off x="4846704" y="1937448"/>
            <a:ext cx="358178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ZENTRICO LSW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32" y="2387208"/>
            <a:ext cx="1352164" cy="2345683"/>
          </a:xfrm>
          <a:prstGeom prst="rect">
            <a:avLst/>
          </a:prstGeom>
        </p:spPr>
      </p:pic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2" y="2402816"/>
            <a:ext cx="1874242" cy="23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THW 500 in </a:t>
            </a:r>
            <a:r>
              <a:rPr lang="de-DE" sz="1400" dirty="0" err="1"/>
              <a:t>combination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FSW </a:t>
            </a:r>
            <a:r>
              <a:rPr lang="de-DE" sz="1400" dirty="0" err="1"/>
              <a:t>system</a:t>
            </a:r>
            <a:r>
              <a:rPr lang="de-DE" sz="1400" dirty="0"/>
              <a:t> on </a:t>
            </a:r>
            <a:r>
              <a:rPr lang="de-DE" sz="1400" dirty="0" err="1"/>
              <a:t>Doosan</a:t>
            </a:r>
            <a:r>
              <a:rPr lang="de-DE" sz="1400" dirty="0"/>
              <a:t> Puma 500.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Fast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</a:t>
            </a:r>
            <a:r>
              <a:rPr lang="de-DE" sz="1400" dirty="0" err="1"/>
              <a:t>change</a:t>
            </a:r>
            <a:r>
              <a:rPr lang="de-DE" sz="1400" dirty="0"/>
              <a:t>.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quick-change </a:t>
            </a:r>
            <a:r>
              <a:rPr lang="de-DE" sz="1400" dirty="0" err="1"/>
              <a:t>system</a:t>
            </a:r>
            <a:r>
              <a:rPr lang="de-DE" sz="1400" dirty="0"/>
              <a:t> FSW. Chuck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operating</a:t>
            </a:r>
            <a:r>
              <a:rPr lang="de-DE" sz="1400" dirty="0"/>
              <a:t> </a:t>
            </a:r>
            <a:r>
              <a:rPr lang="de-DE" sz="1400" dirty="0" err="1"/>
              <a:t>one</a:t>
            </a:r>
            <a:r>
              <a:rPr lang="de-DE" sz="1400" dirty="0"/>
              <a:t> </a:t>
            </a:r>
            <a:r>
              <a:rPr lang="de-DE" sz="1400" dirty="0" err="1"/>
              <a:t>screw</a:t>
            </a:r>
            <a:r>
              <a:rPr lang="de-DE" sz="1400" dirty="0"/>
              <a:t>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00" r="720" b="4177"/>
          <a:stretch/>
        </p:blipFill>
        <p:spPr>
          <a:xfrm>
            <a:off x="561443" y="1629000"/>
            <a:ext cx="5133947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63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2" y="1994091"/>
            <a:ext cx="5495233" cy="28635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16210"/>
            <a:ext cx="2880000" cy="294147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Flexible </a:t>
            </a:r>
            <a:r>
              <a:rPr lang="de-DE" sz="1400" dirty="0" err="1">
                <a:solidFill>
                  <a:srgbClr val="00446B"/>
                </a:solidFill>
              </a:rPr>
              <a:t>adapter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surfaces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Indicator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Patented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concept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Highly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precise</a:t>
            </a:r>
            <a:r>
              <a:rPr lang="de-DE" sz="1400" dirty="0">
                <a:solidFill>
                  <a:srgbClr val="00446B"/>
                </a:solidFill>
              </a:rPr>
              <a:t> flexible </a:t>
            </a:r>
            <a:r>
              <a:rPr lang="de-DE" sz="1400" dirty="0" err="1">
                <a:solidFill>
                  <a:srgbClr val="00446B"/>
                </a:solidFill>
              </a:rPr>
              <a:t>taper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centering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Dirt-resistant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Lathe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Machine</a:t>
            </a:r>
            <a:r>
              <a:rPr lang="de-DE" sz="1400" dirty="0">
                <a:solidFill>
                  <a:srgbClr val="00446B"/>
                </a:solidFill>
              </a:rPr>
              <a:t> spindle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6066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97288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3259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4166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2799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18300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92281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20569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02542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558056" y="345654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830375" y="306666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3115430" y="365893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331751" y="226748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839082" y="2756285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849309" y="352100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222189" y="324611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594898" y="2720607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214885" y="33759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3" y="4381802"/>
            <a:ext cx="2422718" cy="12856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3" y="1222014"/>
            <a:ext cx="4748154" cy="19827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36203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concept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just </a:t>
            </a:r>
            <a:r>
              <a:rPr lang="de-DE" sz="1600" b="1" dirty="0" err="1">
                <a:solidFill>
                  <a:srgbClr val="003D6A"/>
                </a:solidFill>
              </a:rPr>
              <a:t>one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Exploded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view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Chuck Quick-change System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310582" y="522829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285760" y="1442662"/>
            <a:ext cx="1778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Spindle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Chuck quick-change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Flexible </a:t>
            </a:r>
            <a:r>
              <a:rPr lang="de-DE" sz="1200" dirty="0" err="1">
                <a:solidFill>
                  <a:srgbClr val="003D6A"/>
                </a:solidFill>
              </a:rPr>
              <a:t>adapter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ring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Draw </a:t>
            </a:r>
            <a:r>
              <a:rPr lang="de-DE" sz="1200" dirty="0" err="1">
                <a:solidFill>
                  <a:srgbClr val="003D6A"/>
                </a:solidFill>
              </a:rPr>
              <a:t>tube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adapter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200" dirty="0" err="1">
                <a:solidFill>
                  <a:srgbClr val="003D6A"/>
                </a:solidFill>
              </a:rPr>
              <a:t>Lathe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chuck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6087760" y="153532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580602" y="191008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6091714" y="180237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733828" y="2373390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495827" y="2196450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6095547" y="2087950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018341" y="2638619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099501" y="2361369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6103455" y="2633456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3527091" y="2513492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4212920" y="3058564"/>
            <a:ext cx="198000" cy="198000"/>
            <a:chOff x="4645063" y="729193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104377" y="2907539"/>
            <a:ext cx="198000" cy="198000"/>
            <a:chOff x="4645063" y="729193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2811052" y="4512059"/>
            <a:ext cx="198000" cy="198000"/>
            <a:chOff x="4645063" y="729193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2956798" y="4485932"/>
            <a:ext cx="1484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446B"/>
                </a:solidFill>
              </a:rPr>
              <a:t>Actuating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screw</a:t>
            </a:r>
            <a:endParaRPr lang="de-DE" sz="1200" dirty="0">
              <a:solidFill>
                <a:srgbClr val="00446B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1" y="4022250"/>
            <a:ext cx="1938841" cy="1785859"/>
          </a:xfrm>
          <a:prstGeom prst="rect">
            <a:avLst/>
          </a:prstGeom>
        </p:spPr>
      </p:pic>
      <p:grpSp>
        <p:nvGrpSpPr>
          <p:cNvPr id="74" name="Gruppieren 73"/>
          <p:cNvGrpSpPr/>
          <p:nvPr/>
        </p:nvGrpSpPr>
        <p:grpSpPr>
          <a:xfrm>
            <a:off x="7254583" y="4102917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5198282" y="4464374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7250644" y="4464384"/>
            <a:ext cx="198000" cy="198000"/>
            <a:chOff x="4645063" y="729193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5708453" y="4421252"/>
            <a:ext cx="198000" cy="198000"/>
            <a:chOff x="4645063" y="729193"/>
            <a:chExt cx="266095" cy="271350"/>
          </a:xfrm>
        </p:grpSpPr>
        <p:sp>
          <p:nvSpPr>
            <p:cNvPr id="84" name="Ellipse 8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7250103" y="4827687"/>
            <a:ext cx="198000" cy="198000"/>
            <a:chOff x="4645063" y="729193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5680659" y="4789058"/>
            <a:ext cx="198000" cy="198000"/>
            <a:chOff x="4645063" y="729193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961204" y="4549098"/>
            <a:ext cx="198000" cy="198000"/>
            <a:chOff x="4645063" y="729193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7254057" y="5184709"/>
            <a:ext cx="198000" cy="198000"/>
            <a:chOff x="4645063" y="729193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7249942" y="5559965"/>
            <a:ext cx="198000" cy="198000"/>
            <a:chOff x="4645063" y="729193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01" name="Gruppieren 100"/>
          <p:cNvGrpSpPr/>
          <p:nvPr/>
        </p:nvGrpSpPr>
        <p:grpSpPr>
          <a:xfrm>
            <a:off x="6245434" y="4287114"/>
            <a:ext cx="198000" cy="198000"/>
            <a:chOff x="4645063" y="729193"/>
            <a:chExt cx="266095" cy="271350"/>
          </a:xfrm>
        </p:grpSpPr>
        <p:sp>
          <p:nvSpPr>
            <p:cNvPr id="102" name="Ellipse 10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Textfeld 10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04" name="Textfeld 103"/>
          <p:cNvSpPr txBox="1"/>
          <p:nvPr/>
        </p:nvSpPr>
        <p:spPr>
          <a:xfrm>
            <a:off x="7415359" y="4077032"/>
            <a:ext cx="1484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446B"/>
                </a:solidFill>
              </a:rPr>
              <a:t>Screw</a:t>
            </a:r>
            <a:endParaRPr lang="de-DE" sz="1200" dirty="0">
              <a:solidFill>
                <a:srgbClr val="00446B"/>
              </a:solidFill>
            </a:endParaRP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Lever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>
                <a:solidFill>
                  <a:srgbClr val="00446B"/>
                </a:solidFill>
              </a:rPr>
              <a:t>Drive ring</a:t>
            </a: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slide</a:t>
            </a:r>
            <a:endParaRPr lang="de-DE" sz="1200" dirty="0">
              <a:solidFill>
                <a:srgbClr val="00446B"/>
              </a:solidFill>
            </a:endParaRPr>
          </a:p>
          <a:p>
            <a:endParaRPr lang="de-DE" sz="1200" dirty="0">
              <a:solidFill>
                <a:srgbClr val="00446B"/>
              </a:solidFill>
            </a:endParaRPr>
          </a:p>
          <a:p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ring</a:t>
            </a:r>
          </a:p>
        </p:txBody>
      </p: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49" y="4069398"/>
            <a:ext cx="1755876" cy="1755876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23" y="1493652"/>
            <a:ext cx="2409500" cy="168062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9" y="1553100"/>
            <a:ext cx="1947151" cy="165165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flexible </a:t>
            </a:r>
            <a:r>
              <a:rPr lang="de-DE" sz="1600" b="1" dirty="0" err="1">
                <a:solidFill>
                  <a:srgbClr val="003D6A"/>
                </a:solidFill>
              </a:rPr>
              <a:t>taper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maximum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centering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accuracy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Change </a:t>
            </a:r>
            <a:r>
              <a:rPr lang="de-DE" sz="1600" b="1" dirty="0" err="1">
                <a:solidFill>
                  <a:srgbClr val="003D6A"/>
                </a:solidFill>
              </a:rPr>
              <a:t>without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twisting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chuck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Low </a:t>
            </a:r>
            <a:r>
              <a:rPr lang="de-DE" sz="1600" b="1" dirty="0" err="1">
                <a:solidFill>
                  <a:srgbClr val="003D6A"/>
                </a:solidFill>
              </a:rPr>
              <a:t>height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Flexible </a:t>
            </a:r>
            <a:r>
              <a:rPr lang="de-DE" sz="1600" b="1" dirty="0" err="1">
                <a:solidFill>
                  <a:srgbClr val="003D6A"/>
                </a:solidFill>
              </a:rPr>
              <a:t>adapter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large </a:t>
            </a:r>
            <a:r>
              <a:rPr lang="de-DE" sz="1600" b="1" dirty="0" err="1">
                <a:solidFill>
                  <a:srgbClr val="003D6A"/>
                </a:solidFill>
              </a:rPr>
              <a:t>through</a:t>
            </a:r>
            <a:r>
              <a:rPr lang="de-DE" sz="1600" b="1" dirty="0">
                <a:solidFill>
                  <a:srgbClr val="003D6A"/>
                </a:solidFill>
              </a:rPr>
              <a:t>-hole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840855" y="2164340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324862" y="2331843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994640" y="2143864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Flexible </a:t>
            </a:r>
            <a:r>
              <a:rPr lang="de-DE" sz="1200" dirty="0" err="1">
                <a:solidFill>
                  <a:srgbClr val="003D6A"/>
                </a:solidFill>
              </a:rPr>
              <a:t>taper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7611304" y="2133843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358760" y="2137719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757575" y="2101574"/>
            <a:ext cx="1223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block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001094" y="467897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47186" y="4729731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150693" y="4650487"/>
            <a:ext cx="1704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Through-hole</a:t>
            </a: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04" y="3997143"/>
            <a:ext cx="998590" cy="18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20" y="1498580"/>
            <a:ext cx="2244774" cy="163245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FSW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FSW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Higher pull-down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under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rotation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Change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7488755" y="198552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4979581" y="1511631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637589" y="1957865"/>
            <a:ext cx="1223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Visual </a:t>
            </a:r>
            <a:r>
              <a:rPr lang="de-DE" sz="1200" dirty="0" err="1">
                <a:solidFill>
                  <a:srgbClr val="003D6A"/>
                </a:solidFill>
              </a:rPr>
              <a:t>display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of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FSW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73" y="1330087"/>
            <a:ext cx="1493561" cy="1888139"/>
          </a:xfrm>
          <a:prstGeom prst="rect">
            <a:avLst/>
          </a:prstGeom>
        </p:spPr>
      </p:pic>
      <p:grpSp>
        <p:nvGrpSpPr>
          <p:cNvPr id="39" name="Gruppieren 38"/>
          <p:cNvGrpSpPr/>
          <p:nvPr/>
        </p:nvGrpSpPr>
        <p:grpSpPr>
          <a:xfrm>
            <a:off x="7484000" y="2345976"/>
            <a:ext cx="198000" cy="198000"/>
            <a:chOff x="4645063" y="729193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6098880" y="1507751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2" y="4045208"/>
            <a:ext cx="2287524" cy="1663542"/>
          </a:xfrm>
          <a:prstGeom prst="rect">
            <a:avLst/>
          </a:prstGeom>
        </p:spPr>
      </p:pic>
      <p:grpSp>
        <p:nvGrpSpPr>
          <p:cNvPr id="46" name="Gruppieren 45"/>
          <p:cNvGrpSpPr/>
          <p:nvPr/>
        </p:nvGrpSpPr>
        <p:grpSpPr>
          <a:xfrm>
            <a:off x="3008216" y="4530103"/>
            <a:ext cx="198000" cy="198000"/>
            <a:chOff x="4645063" y="729193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537057" y="4052041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3000650" y="4907001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1683624" y="4067769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3159373" y="4519190"/>
            <a:ext cx="122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Visual </a:t>
            </a:r>
            <a:r>
              <a:rPr lang="de-DE" sz="1200" dirty="0" err="1">
                <a:solidFill>
                  <a:srgbClr val="003D6A"/>
                </a:solidFill>
              </a:rPr>
              <a:t>display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FSW </a:t>
            </a:r>
            <a:r>
              <a:rPr lang="de-DE" sz="1200" dirty="0" err="1">
                <a:solidFill>
                  <a:srgbClr val="003D6A"/>
                </a:solidFill>
              </a:rPr>
              <a:t>change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position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41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416</Words>
  <Application>Microsoft Office PowerPoint</Application>
  <PresentationFormat>Bildschirmpräsentation (4:3)</PresentationFormat>
  <Paragraphs>187</Paragraphs>
  <Slides>13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Overview Quick-change Systems</vt:lpstr>
      <vt:lpstr>ROTA FSW Example of application</vt:lpstr>
      <vt:lpstr>ROTA FSW</vt:lpstr>
      <vt:lpstr>ROTA FSW</vt:lpstr>
      <vt:lpstr>ROTA FSW</vt:lpstr>
      <vt:lpstr>ROTA FSW</vt:lpstr>
      <vt:lpstr>ROTA FSW </vt:lpstr>
      <vt:lpstr>Variants of ROTA FSW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565</cp:revision>
  <cp:lastPrinted>2018-01-05T10:34:27Z</cp:lastPrinted>
  <dcterms:created xsi:type="dcterms:W3CDTF">2015-04-07T09:55:40Z</dcterms:created>
  <dcterms:modified xsi:type="dcterms:W3CDTF">2021-09-15T09:01:19Z</dcterms:modified>
</cp:coreProperties>
</file>