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38" r:id="rId2"/>
    <p:sldId id="515" r:id="rId3"/>
    <p:sldId id="517" r:id="rId4"/>
    <p:sldId id="518" r:id="rId5"/>
    <p:sldId id="519" r:id="rId6"/>
    <p:sldId id="489" r:id="rId7"/>
    <p:sldId id="488" r:id="rId8"/>
    <p:sldId id="520" r:id="rId9"/>
    <p:sldId id="521" r:id="rId10"/>
    <p:sldId id="536" r:id="rId11"/>
    <p:sldId id="279" r:id="rId12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003D6A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28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05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TP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Pn_Vorderendfutter_Anwendung.mp4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Videos/Pn_Vorderendfutter_TB_gek&#252;rzt.mp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TP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err="1">
                <a:solidFill>
                  <a:srgbClr val="FFFFFF"/>
                </a:solidFill>
              </a:rPr>
              <a:t>Pneumatic</a:t>
            </a:r>
            <a:r>
              <a:rPr lang="de-DE" sz="1500" dirty="0">
                <a:solidFill>
                  <a:srgbClr val="FFFFFF"/>
                </a:solidFill>
              </a:rPr>
              <a:t> Power Chucks</a:t>
            </a:r>
          </a:p>
        </p:txBody>
      </p:sp>
      <p:pic>
        <p:nvPicPr>
          <p:cNvPr id="14" name="Picture 2" descr="ROTA TP">
            <a:extLst>
              <a:ext uri="{FF2B5EF4-FFF2-40B4-BE49-F238E27FC236}">
                <a16:creationId xmlns:a16="http://schemas.microsoft.com/office/drawing/2014/main" id="{D6197608-3E0D-4055-92D8-CC488F704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06" y="940315"/>
            <a:ext cx="3176588" cy="315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81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9EE3"/>
                </a:solidFill>
              </a:rPr>
              <a:t>Pneumatic</a:t>
            </a:r>
            <a:r>
              <a:rPr lang="de-DE" sz="900" b="1" dirty="0">
                <a:solidFill>
                  <a:srgbClr val="009EE3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r Verbinder 123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Gerader Verbinder 124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Gerader Verbinder 125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7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Grafik 1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32" name="Rechteck 1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33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4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5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6" name="Rechteck 135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7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38" name="Rechteck 137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39" name="Rechteck 138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0" name="Rechteck 139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1" name="Rechteck 140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42" name="Gerader Verbinder 141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Gerader Verbinder 14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Gerader Verbinder 143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Gerader Verbinder 144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Gerader Verbinder 145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030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Pneumatic</a:t>
            </a:r>
            <a:r>
              <a:rPr lang="de-DE" dirty="0"/>
              <a:t> Power Chucks</a:t>
            </a:r>
            <a:br>
              <a:rPr lang="de-DE" dirty="0"/>
            </a:br>
            <a:r>
              <a:rPr lang="de-DE" sz="1800" dirty="0" err="1"/>
              <a:t>Application</a:t>
            </a:r>
            <a:endParaRPr lang="de-DE" sz="1800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73" y="1807996"/>
            <a:ext cx="6431896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304999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33527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6434705" y="3705109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TB2-LH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3" name="Rechteck 32">
            <a:hlinkClick r:id="" action="ppaction://noaction"/>
          </p:cNvPr>
          <p:cNvSpPr/>
          <p:nvPr/>
        </p:nvSpPr>
        <p:spPr>
          <a:xfrm>
            <a:off x="4913476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6434706" y="4010253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562837" y="400806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hlinkClick r:id="" action="ppaction://noaction"/>
          </p:cNvPr>
          <p:cNvSpPr/>
          <p:nvPr/>
        </p:nvSpPr>
        <p:spPr>
          <a:xfrm>
            <a:off x="3504149" y="4012886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1982919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 err="1"/>
              <a:t>Pneumatic</a:t>
            </a:r>
            <a:r>
              <a:rPr lang="de-DE" sz="1800" dirty="0"/>
              <a:t> Power Chucks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3514239" y="3705928"/>
            <a:ext cx="214991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TB2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78719" y="3699832"/>
            <a:ext cx="21441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TB-LH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898659" y="1304160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TB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982919" y="1293149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TP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4" name="Grafik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34" y="1669894"/>
            <a:ext cx="1740213" cy="1728000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05" y="4069582"/>
            <a:ext cx="1687672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79" y="4061269"/>
            <a:ext cx="1688177" cy="1728000"/>
          </a:xfrm>
          <a:prstGeom prst="rect">
            <a:avLst/>
          </a:prstGeom>
        </p:spPr>
      </p:pic>
      <p:pic>
        <p:nvPicPr>
          <p:cNvPr id="14" name="Grafik 1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0" y="1669147"/>
            <a:ext cx="1596435" cy="1728000"/>
          </a:xfrm>
          <a:prstGeom prst="rect">
            <a:avLst/>
          </a:prstGeom>
        </p:spPr>
      </p:pic>
      <p:pic>
        <p:nvPicPr>
          <p:cNvPr id="25" name="Grafik 24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3" y="4063211"/>
            <a:ext cx="1596435" cy="1728000"/>
          </a:xfrm>
          <a:prstGeom prst="rect">
            <a:avLst/>
          </a:prstGeom>
        </p:spPr>
      </p:pic>
      <p:sp>
        <p:nvSpPr>
          <p:cNvPr id="2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8218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TP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t="4856" b="1856"/>
          <a:stretch/>
        </p:blipFill>
        <p:spPr>
          <a:xfrm>
            <a:off x="616608" y="1629000"/>
            <a:ext cx="5139392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TP 315-115 LH incl.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center</a:t>
            </a:r>
            <a:r>
              <a:rPr lang="de-DE" sz="1400" dirty="0"/>
              <a:t> </a:t>
            </a:r>
            <a:r>
              <a:rPr lang="de-DE" sz="1400" dirty="0" err="1"/>
              <a:t>sleeve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Pneumatic</a:t>
            </a:r>
            <a:r>
              <a:rPr lang="de-DE" sz="1400" dirty="0"/>
              <a:t> power </a:t>
            </a:r>
            <a:r>
              <a:rPr lang="de-DE" sz="1400" dirty="0" err="1"/>
              <a:t>chuck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integrated</a:t>
            </a:r>
            <a:r>
              <a:rPr lang="de-DE" sz="1400" dirty="0"/>
              <a:t> </a:t>
            </a:r>
            <a:r>
              <a:rPr lang="de-DE" sz="1400" dirty="0" err="1"/>
              <a:t>cylinder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O.D.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pipes</a:t>
            </a:r>
            <a:r>
              <a:rPr lang="de-DE" sz="1400" dirty="0"/>
              <a:t>. Special </a:t>
            </a:r>
            <a:r>
              <a:rPr lang="de-DE" sz="1400" dirty="0" err="1"/>
              <a:t>center</a:t>
            </a:r>
            <a:r>
              <a:rPr lang="de-DE" sz="1400" dirty="0"/>
              <a:t> </a:t>
            </a:r>
            <a:r>
              <a:rPr lang="de-DE" sz="1400" dirty="0" err="1"/>
              <a:t>sleeve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feed</a:t>
            </a:r>
            <a:r>
              <a:rPr lang="de-DE" sz="1400" dirty="0"/>
              <a:t> </a:t>
            </a:r>
            <a:r>
              <a:rPr lang="de-DE" sz="1400" dirty="0" err="1"/>
              <a:t>chamfer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high dual </a:t>
            </a:r>
            <a:r>
              <a:rPr lang="de-DE" sz="1400" dirty="0" err="1"/>
              <a:t>stroke</a:t>
            </a:r>
            <a:r>
              <a:rPr lang="de-DE" sz="1400" dirty="0"/>
              <a:t> </a:t>
            </a:r>
            <a:r>
              <a:rPr lang="de-DE" sz="1400" dirty="0" err="1"/>
              <a:t>system</a:t>
            </a:r>
            <a:r>
              <a:rPr lang="de-DE" sz="1400" dirty="0"/>
              <a:t> </a:t>
            </a:r>
            <a:r>
              <a:rPr lang="de-DE" sz="1400" dirty="0" err="1"/>
              <a:t>enable</a:t>
            </a:r>
            <a:r>
              <a:rPr lang="de-DE" sz="1400" dirty="0"/>
              <a:t> save </a:t>
            </a:r>
            <a:r>
              <a:rPr lang="de-DE" sz="1400" dirty="0" err="1"/>
              <a:t>loading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workpieces</a:t>
            </a:r>
            <a:r>
              <a:rPr lang="de-DE" sz="1400" dirty="0"/>
              <a:t>. </a:t>
            </a:r>
          </a:p>
          <a:p>
            <a:pPr>
              <a:lnSpc>
                <a:spcPct val="100000"/>
              </a:lnSpc>
            </a:pPr>
            <a:endParaRPr lang="de-DE" sz="1400" b="1" u="sng" dirty="0"/>
          </a:p>
        </p:txBody>
      </p:sp>
    </p:spTree>
    <p:extLst>
      <p:ext uri="{BB962C8B-B14F-4D97-AF65-F5344CB8AC3E}">
        <p14:creationId xmlns:p14="http://schemas.microsoft.com/office/powerpoint/2010/main" val="3260287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5" y="1502494"/>
            <a:ext cx="5287752" cy="38236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TP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663644"/>
            <a:ext cx="3124762" cy="3242823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Distributor ring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Distributor ring </a:t>
            </a:r>
            <a:r>
              <a:rPr lang="de-DE" sz="1400" dirty="0" err="1">
                <a:solidFill>
                  <a:srgbClr val="00446B"/>
                </a:solidFill>
              </a:rPr>
              <a:t>cover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Profile </a:t>
            </a:r>
            <a:r>
              <a:rPr lang="de-DE" sz="1400" dirty="0" err="1">
                <a:solidFill>
                  <a:srgbClr val="00446B"/>
                </a:solidFill>
              </a:rPr>
              <a:t>sealing</a:t>
            </a:r>
            <a:r>
              <a:rPr lang="de-DE" sz="1400" dirty="0">
                <a:solidFill>
                  <a:srgbClr val="00446B"/>
                </a:solidFill>
              </a:rPr>
              <a:t> rings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Pneumatic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cylinder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integrated</a:t>
            </a:r>
            <a:r>
              <a:rPr lang="de-DE" sz="1400" dirty="0">
                <a:solidFill>
                  <a:srgbClr val="00446B"/>
                </a:solidFill>
              </a:rPr>
              <a:t> in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Very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stable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Very</a:t>
            </a:r>
            <a:r>
              <a:rPr lang="de-DE" sz="1400" dirty="0">
                <a:solidFill>
                  <a:srgbClr val="00446B"/>
                </a:solidFill>
              </a:rPr>
              <a:t> large </a:t>
            </a:r>
            <a:r>
              <a:rPr lang="de-DE" sz="1400" dirty="0" err="1">
                <a:solidFill>
                  <a:srgbClr val="00446B"/>
                </a:solidFill>
              </a:rPr>
              <a:t>through</a:t>
            </a:r>
            <a:r>
              <a:rPr lang="de-DE" sz="1400" dirty="0">
                <a:solidFill>
                  <a:srgbClr val="00446B"/>
                </a:solidFill>
              </a:rPr>
              <a:t>-hole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Very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stable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piston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Integrated </a:t>
            </a:r>
            <a:r>
              <a:rPr lang="de-DE" sz="1400" dirty="0" err="1">
                <a:solidFill>
                  <a:srgbClr val="00446B"/>
                </a:solidFill>
              </a:rPr>
              <a:t>safety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valve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One</a:t>
            </a:r>
            <a:r>
              <a:rPr lang="de-DE" sz="1400" dirty="0">
                <a:solidFill>
                  <a:srgbClr val="00446B"/>
                </a:solidFill>
              </a:rPr>
              <a:t>-piece, rigid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008099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720314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280029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589100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093152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374740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670251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3953133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249980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561443" y="3562195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558010" y="4720488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940766" y="4485095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2185534" y="4373514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858983" y="2699382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533354" y="3558010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2437651" y="3465459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1589107" y="2305382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281144" y="3370979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5783136" y="4538892"/>
            <a:ext cx="323464" cy="198000"/>
            <a:chOff x="4557917" y="743938"/>
            <a:chExt cx="434708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4112337" y="2304443"/>
            <a:ext cx="323464" cy="198000"/>
            <a:chOff x="4557917" y="743938"/>
            <a:chExt cx="434708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42" y="1477899"/>
            <a:ext cx="2211906" cy="1608356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Also </a:t>
            </a:r>
            <a:r>
              <a:rPr lang="de-DE" sz="1600" b="1" dirty="0" err="1">
                <a:solidFill>
                  <a:srgbClr val="003D6A"/>
                </a:solidFill>
              </a:rPr>
              <a:t>available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stationary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applications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The SCHUNK </a:t>
            </a:r>
            <a:r>
              <a:rPr lang="de-DE" sz="1600" b="1" dirty="0" err="1">
                <a:solidFill>
                  <a:srgbClr val="003D6A"/>
                </a:solidFill>
              </a:rPr>
              <a:t>profile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seal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lifts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itself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through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its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own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elasticity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TP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Control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self-contained</a:t>
            </a:r>
            <a:r>
              <a:rPr lang="de-DE" sz="1600" b="1" dirty="0">
                <a:solidFill>
                  <a:srgbClr val="003D6A"/>
                </a:solidFill>
              </a:rPr>
              <a:t> power </a:t>
            </a:r>
            <a:r>
              <a:rPr lang="de-DE" sz="1600" b="1" dirty="0" err="1">
                <a:solidFill>
                  <a:srgbClr val="003D6A"/>
                </a:solidFill>
              </a:rPr>
              <a:t>chucks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67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opening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is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only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possible</a:t>
            </a:r>
            <a:r>
              <a:rPr lang="de-DE" sz="1600" b="1" dirty="0">
                <a:solidFill>
                  <a:srgbClr val="003D6A"/>
                </a:solidFill>
              </a:rPr>
              <a:t> at standstill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1187699" y="2256518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392167" y="1421727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766676" y="2543137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392167" y="1798896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2560654" y="1400117"/>
            <a:ext cx="16924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Double check </a:t>
            </a:r>
            <a:r>
              <a:rPr lang="de-DE" sz="1200" dirty="0" err="1">
                <a:solidFill>
                  <a:srgbClr val="003D6A"/>
                </a:solidFill>
              </a:rPr>
              <a:t>valve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Profile </a:t>
            </a:r>
            <a:r>
              <a:rPr lang="de-DE" sz="1200" dirty="0" err="1">
                <a:solidFill>
                  <a:srgbClr val="003D6A"/>
                </a:solidFill>
              </a:rPr>
              <a:t>sealing</a:t>
            </a:r>
            <a:r>
              <a:rPr lang="de-DE" sz="1200" dirty="0">
                <a:solidFill>
                  <a:srgbClr val="003D6A"/>
                </a:solidFill>
              </a:rPr>
              <a:t> ring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Profile </a:t>
            </a:r>
            <a:r>
              <a:rPr lang="de-DE" sz="1200" dirty="0" err="1">
                <a:solidFill>
                  <a:srgbClr val="003D6A"/>
                </a:solidFill>
              </a:rPr>
              <a:t>sealing</a:t>
            </a:r>
            <a:r>
              <a:rPr lang="de-DE" sz="1200" dirty="0">
                <a:solidFill>
                  <a:srgbClr val="003D6A"/>
                </a:solidFill>
              </a:rPr>
              <a:t> ring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Distributor ring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Distributor ring </a:t>
            </a:r>
            <a:r>
              <a:rPr lang="de-DE" sz="1200" dirty="0" err="1">
                <a:solidFill>
                  <a:srgbClr val="003D6A"/>
                </a:solidFill>
              </a:rPr>
              <a:t>cover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796223" y="2806745"/>
            <a:ext cx="198000" cy="198000"/>
            <a:chOff x="4645063" y="732456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502604" y="2782892"/>
            <a:ext cx="198000" cy="198000"/>
            <a:chOff x="4645063" y="732456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553492" y="2288515"/>
            <a:ext cx="198000" cy="198000"/>
            <a:chOff x="4645063" y="732456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2392167" y="2149296"/>
            <a:ext cx="198000" cy="198000"/>
            <a:chOff x="4645063" y="732456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2393313" y="2532297"/>
            <a:ext cx="198000" cy="198000"/>
            <a:chOff x="4645063" y="732456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2389316" y="2911596"/>
            <a:ext cx="198000" cy="198000"/>
            <a:chOff x="4645063" y="732456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/>
          <a:srcRect b="3464"/>
          <a:stretch/>
        </p:blipFill>
        <p:spPr>
          <a:xfrm>
            <a:off x="1388841" y="4088993"/>
            <a:ext cx="1823911" cy="181845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636" y="1451201"/>
            <a:ext cx="1932971" cy="191787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307" y="3980259"/>
            <a:ext cx="2233698" cy="18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TP/TB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26" y="1564154"/>
            <a:ext cx="6426350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806154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12023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TP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76599"/>
              </p:ext>
            </p:extLst>
          </p:nvPr>
        </p:nvGraphicFramePr>
        <p:xfrm>
          <a:off x="616099" y="2014137"/>
          <a:ext cx="8019900" cy="2949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2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32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5936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RPM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1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(at 6 bar) </a:t>
                      </a:r>
                    </a:p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Through-hole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 125-26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 160-38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39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 200-52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 250-68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105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 315-90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 315-105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 350-115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TP-LH 350-115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56889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403</Words>
  <Application>Microsoft Office PowerPoint</Application>
  <PresentationFormat>Bildschirmpräsentation (4:3)</PresentationFormat>
  <Paragraphs>162</Paragraphs>
  <Slides>11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Pneumatic Power Chucks Application</vt:lpstr>
      <vt:lpstr>ROTA overview Pneumatic Power Chucks</vt:lpstr>
      <vt:lpstr>ROTA TP Example of application</vt:lpstr>
      <vt:lpstr>ROTA TP</vt:lpstr>
      <vt:lpstr>ROTA TP</vt:lpstr>
      <vt:lpstr>ROTA TP/TB</vt:lpstr>
      <vt:lpstr>Variants ROTA TP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619</cp:revision>
  <cp:lastPrinted>2018-01-05T10:34:27Z</cp:lastPrinted>
  <dcterms:created xsi:type="dcterms:W3CDTF">2015-04-07T09:55:40Z</dcterms:created>
  <dcterms:modified xsi:type="dcterms:W3CDTF">2021-09-23T05:39:13Z</dcterms:modified>
</cp:coreProperties>
</file>