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38" r:id="rId2"/>
    <p:sldId id="528" r:id="rId3"/>
    <p:sldId id="531" r:id="rId4"/>
    <p:sldId id="523" r:id="rId5"/>
    <p:sldId id="493" r:id="rId6"/>
    <p:sldId id="489" r:id="rId7"/>
    <p:sldId id="488" r:id="rId8"/>
    <p:sldId id="533" r:id="rId9"/>
    <p:sldId id="494" r:id="rId10"/>
    <p:sldId id="536" r:id="rId11"/>
    <p:sldId id="279" r:id="rId12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3"/>
    <a:srgbClr val="003D6A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28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428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366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5131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TP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18" Type="http://schemas.openxmlformats.org/officeDocument/2006/relationships/image" Target="../media/image22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17" Type="http://schemas.openxmlformats.org/officeDocument/2006/relationships/hyperlink" Target="Videos/SCHUNK_Synergiemaschine.mp4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Videos/Pn_Vorderendfutter_Anwendung.mp4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Videos/Pn_Vorderendfutter_TB_gek&#252;rzt.mp4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TP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Pneumatische Vorderendfutter</a:t>
            </a:r>
          </a:p>
        </p:txBody>
      </p:sp>
      <p:pic>
        <p:nvPicPr>
          <p:cNvPr id="1026" name="Picture 2" descr="ROTA TP">
            <a:extLst>
              <a:ext uri="{FF2B5EF4-FFF2-40B4-BE49-F238E27FC236}">
                <a16:creationId xmlns:a16="http://schemas.microsoft.com/office/drawing/2014/main" id="{63CC67EC-1A32-47C1-B9AF-3F0796973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706" y="940315"/>
            <a:ext cx="3176588" cy="315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97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Vorderend-futter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600349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Grafik 70">
            <a:hlinkClick r:id="rId17" action="ppaction://hlinkfile"/>
          </p:cNvPr>
          <p:cNvPicPr>
            <a:picLocks noChangeAspect="1"/>
          </p:cNvPicPr>
          <p:nvPr/>
        </p:nvPicPr>
        <p:blipFill rotWithShape="1">
          <a:blip r:embed="rId18"/>
          <a:srcRect t="9089"/>
          <a:stretch/>
        </p:blipFill>
        <p:spPr>
          <a:xfrm>
            <a:off x="8786730" y="814416"/>
            <a:ext cx="195323" cy="22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08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Pneumatische Vorderendfutter</a:t>
            </a:r>
            <a:br>
              <a:rPr lang="de-DE" dirty="0"/>
            </a:br>
            <a:r>
              <a:rPr lang="de-DE" sz="1800" dirty="0"/>
              <a:t>Anwendung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773" y="1779416"/>
            <a:ext cx="6431896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3021416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47050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hlinkClick r:id="" action="ppaction://noaction"/>
          </p:cNvPr>
          <p:cNvSpPr/>
          <p:nvPr/>
        </p:nvSpPr>
        <p:spPr>
          <a:xfrm>
            <a:off x="4913476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" action="ppaction://noaction"/>
          </p:cNvPr>
          <p:cNvSpPr/>
          <p:nvPr/>
        </p:nvSpPr>
        <p:spPr>
          <a:xfrm>
            <a:off x="6434706" y="4010253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562837" y="4008060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hlinkClick r:id="" action="ppaction://noaction"/>
          </p:cNvPr>
          <p:cNvSpPr/>
          <p:nvPr/>
        </p:nvSpPr>
        <p:spPr>
          <a:xfrm>
            <a:off x="3504149" y="4012886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1982919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</a:t>
            </a:r>
            <a:br>
              <a:rPr lang="de-DE" dirty="0"/>
            </a:br>
            <a:r>
              <a:rPr lang="de-DE" sz="1800" dirty="0"/>
              <a:t>Pneumatische Vorderendfutter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3514239" y="3705928"/>
            <a:ext cx="214991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TB2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78719" y="3699832"/>
            <a:ext cx="21441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TB-LH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4898659" y="1304160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TB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6434705" y="3705109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TB2-LH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1982919" y="1293149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TP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4" name="Grafik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34" y="1669894"/>
            <a:ext cx="1740213" cy="1728000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405" y="4069582"/>
            <a:ext cx="1687672" cy="1728000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79" y="4061269"/>
            <a:ext cx="1688177" cy="1728000"/>
          </a:xfrm>
          <a:prstGeom prst="rect">
            <a:avLst/>
          </a:prstGeom>
        </p:spPr>
      </p:pic>
      <p:pic>
        <p:nvPicPr>
          <p:cNvPr id="14" name="Grafik 13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30" y="1669147"/>
            <a:ext cx="1596435" cy="1728000"/>
          </a:xfrm>
          <a:prstGeom prst="rect">
            <a:avLst/>
          </a:prstGeom>
        </p:spPr>
      </p:pic>
      <p:pic>
        <p:nvPicPr>
          <p:cNvPr id="25" name="Grafik 24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3" y="4063211"/>
            <a:ext cx="1596435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65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TP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TP 315-115 LH inkl. Sonderschutzbüchse.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Pneumatisches Vorderendfutter mit integriertem Zylinder zur Außenspannung von Rohren. Sonderschutzbüchse mit Einführfase und großer Eil- und </a:t>
            </a:r>
            <a:r>
              <a:rPr lang="de-DE" sz="1400" dirty="0" err="1"/>
              <a:t>Spannhub</a:t>
            </a:r>
            <a:r>
              <a:rPr lang="de-DE" sz="1400" dirty="0"/>
              <a:t> ermöglicht sicheres Beladen der Werkstücke.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t="4856" b="1856"/>
          <a:stretch/>
        </p:blipFill>
        <p:spPr>
          <a:xfrm>
            <a:off x="616608" y="1629000"/>
            <a:ext cx="5139392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030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05" y="1534944"/>
            <a:ext cx="5287752" cy="38236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TP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937164"/>
            <a:ext cx="3124762" cy="3019451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Schwebering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Schweberingabdeckung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Profilringdichtungen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Im Futter integrierter </a:t>
            </a:r>
            <a:r>
              <a:rPr lang="de-DE" sz="1400" dirty="0" err="1">
                <a:solidFill>
                  <a:srgbClr val="00446B"/>
                </a:solidFill>
              </a:rPr>
              <a:t>Pneumatikzylinder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Sehr stabile Grundbacke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Sehr große Durchgangsbohrung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Stabiler Keilhaken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Lange Kolbenführung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Integriertes Sicherheitsventil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Einteiliger, steifer Futterkörper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281619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993834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553549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862620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148952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439254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726052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4017642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305781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561443" y="3594645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558010" y="4752938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940766" y="4517545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2185534" y="4405964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2858983" y="2731832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3533354" y="3590460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2437651" y="3497909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1589107" y="2337832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4281144" y="3403429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5783136" y="4620819"/>
            <a:ext cx="323464" cy="198000"/>
            <a:chOff x="4557917" y="743938"/>
            <a:chExt cx="434708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57917" y="743938"/>
              <a:ext cx="43470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4112337" y="2336893"/>
            <a:ext cx="323464" cy="198000"/>
            <a:chOff x="4557917" y="743938"/>
            <a:chExt cx="434708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57917" y="743938"/>
              <a:ext cx="43470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42" y="1477899"/>
            <a:ext cx="2211906" cy="1608356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Auch für den stationären Einsatz lieferbar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Die SCHUNK Profildichtung hat sich durch Eigenelastizität abgehoben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TP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Ansteuerung der Vorderendfutter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Spannen und Öffnen nur im Stillstand möglich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1187699" y="2256518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2392167" y="1421727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766676" y="2543137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392167" y="1798896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2560654" y="1400117"/>
            <a:ext cx="16924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Doppelrückschlagventil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Profilringdichtung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Profilringdichtung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Schwebering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Schweberingabdeckung</a:t>
            </a:r>
          </a:p>
        </p:txBody>
      </p:sp>
      <p:grpSp>
        <p:nvGrpSpPr>
          <p:cNvPr id="35" name="Gruppieren 34"/>
          <p:cNvGrpSpPr/>
          <p:nvPr/>
        </p:nvGrpSpPr>
        <p:grpSpPr>
          <a:xfrm>
            <a:off x="796223" y="2806745"/>
            <a:ext cx="198000" cy="198000"/>
            <a:chOff x="4645063" y="732456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502604" y="2782892"/>
            <a:ext cx="198000" cy="198000"/>
            <a:chOff x="4645063" y="732456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553492" y="2288515"/>
            <a:ext cx="198000" cy="198000"/>
            <a:chOff x="4645063" y="732456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2392167" y="2149296"/>
            <a:ext cx="198000" cy="198000"/>
            <a:chOff x="4645063" y="732456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2393313" y="2532297"/>
            <a:ext cx="198000" cy="198000"/>
            <a:chOff x="4645063" y="732456"/>
            <a:chExt cx="266095" cy="271350"/>
          </a:xfrm>
        </p:grpSpPr>
        <p:sp>
          <p:nvSpPr>
            <p:cNvPr id="48" name="Ellipse 4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2389316" y="2911596"/>
            <a:ext cx="198000" cy="198000"/>
            <a:chOff x="4645063" y="732456"/>
            <a:chExt cx="266095" cy="271350"/>
          </a:xfrm>
        </p:grpSpPr>
        <p:sp>
          <p:nvSpPr>
            <p:cNvPr id="51" name="Ellipse 5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/>
          <a:srcRect b="3464"/>
          <a:stretch/>
        </p:blipFill>
        <p:spPr>
          <a:xfrm>
            <a:off x="1388841" y="4088993"/>
            <a:ext cx="1823911" cy="181845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406" y="1294235"/>
            <a:ext cx="2073618" cy="205741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307" y="3980259"/>
            <a:ext cx="2233698" cy="18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TP/TB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826" y="1503191"/>
            <a:ext cx="6426350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745191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40958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TP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TP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041443"/>
              </p:ext>
            </p:extLst>
          </p:nvPr>
        </p:nvGraphicFramePr>
        <p:xfrm>
          <a:off x="616099" y="2014137"/>
          <a:ext cx="8021469" cy="2949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5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35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5936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Drehzahl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Spannkraft (bei 6 bar)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Hub/Backe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Futterbohrung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TP 125-26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TP 160-38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39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TP 200-52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68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TP 250-68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105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TP 315-90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TP 315-105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TP 350-115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TP-LH 350-115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73809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326</Words>
  <Application>Microsoft Office PowerPoint</Application>
  <PresentationFormat>Bildschirmpräsentation (4:3)</PresentationFormat>
  <Paragraphs>169</Paragraphs>
  <Slides>11</Slides>
  <Notes>1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Pneumatische Vorderendfutter Anwendung</vt:lpstr>
      <vt:lpstr>ROTA Übersicht Pneumatische Vorderendfutter</vt:lpstr>
      <vt:lpstr>ROTA TP Anwendungsbeispiel</vt:lpstr>
      <vt:lpstr>ROTA TP</vt:lpstr>
      <vt:lpstr>ROTA TP</vt:lpstr>
      <vt:lpstr>ROTA TP/TB</vt:lpstr>
      <vt:lpstr>Baureihen ROTA TP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615</cp:revision>
  <cp:lastPrinted>2018-01-05T10:34:27Z</cp:lastPrinted>
  <dcterms:created xsi:type="dcterms:W3CDTF">2015-04-07T09:55:40Z</dcterms:created>
  <dcterms:modified xsi:type="dcterms:W3CDTF">2021-09-23T05:38:42Z</dcterms:modified>
</cp:coreProperties>
</file>