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15" r:id="rId3"/>
    <p:sldId id="517" r:id="rId4"/>
    <p:sldId id="518" r:id="rId5"/>
    <p:sldId id="509" r:id="rId6"/>
    <p:sldId id="510" r:id="rId7"/>
    <p:sldId id="512" r:id="rId8"/>
    <p:sldId id="513" r:id="rId9"/>
    <p:sldId id="514" r:id="rId10"/>
    <p:sldId id="533" r:id="rId11"/>
    <p:sldId id="534" r:id="rId12"/>
    <p:sldId id="540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26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Videos/Pn_Vorderendfutter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4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4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16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TB2-LH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Pneumatic</a:t>
            </a:r>
            <a:r>
              <a:rPr lang="de-DE" sz="1500" dirty="0">
                <a:solidFill>
                  <a:srgbClr val="FFFFFF"/>
                </a:solidFill>
              </a:rPr>
              <a:t> Power Chucks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9133DAB9-E001-4FC8-9905-BF39707BD6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7" y="739421"/>
            <a:ext cx="3165326" cy="32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71" y="1659946"/>
            <a:ext cx="6452099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01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75554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TB2-LH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551534"/>
              </p:ext>
            </p:extLst>
          </p:nvPr>
        </p:nvGraphicFramePr>
        <p:xfrm>
          <a:off x="616099" y="2014137"/>
          <a:ext cx="8021469" cy="266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(at 6 bar)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TB2 470-185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TB2 570-230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TB2 600-275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TB2 630-275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TB2 685-325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TB2 850-375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1000-560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30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19560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8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6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Pneumatic</a:t>
            </a:r>
            <a:r>
              <a:rPr lang="de-DE" sz="900" b="1" dirty="0">
                <a:solidFill>
                  <a:srgbClr val="009EE3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Gerader Verbinder 124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125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Grafik 1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32" name="Rechteck 1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4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5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6" name="Rechteck 135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38" name="Rechteck 137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39" name="Rechteck 138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0" name="Rechteck 139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1" name="Rechteck 140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2" name="Gerader Verbinder 14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Gerader Verbinder 14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r Verbinder 143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Gerader Verbinder 145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03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Pneumatic</a:t>
            </a:r>
            <a:r>
              <a:rPr lang="de-DE" dirty="0"/>
              <a:t> Power Chucks</a:t>
            </a:r>
            <a:br>
              <a:rPr lang="de-DE" dirty="0"/>
            </a:br>
            <a:r>
              <a:rPr lang="de-DE" sz="1800" dirty="0" err="1"/>
              <a:t>Application</a:t>
            </a:r>
            <a:endParaRPr lang="de-DE" sz="180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80799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4999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3352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hlinkClick r:id="rId2" action="ppaction://hlinksldjump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3" name="Rechteck 32">
            <a:hlinkClick r:id="rId3" action="ppaction://hlinksldjump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rId2" action="ppaction://hlinksldjump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" action="ppaction://noaction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Pneumatic</a:t>
            </a:r>
            <a:r>
              <a:rPr lang="de-DE" sz="1800" dirty="0"/>
              <a:t> Power Chucks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rId3" action="ppaction://hlinksldjump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  <p:sp>
        <p:nvSpPr>
          <p:cNvPr id="20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21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3" y="1213797"/>
            <a:ext cx="5343998" cy="4408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454635"/>
            <a:ext cx="3124762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Corrosion-resistant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coated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Very</a:t>
            </a:r>
            <a:r>
              <a:rPr lang="de-DE" sz="1400" dirty="0">
                <a:solidFill>
                  <a:srgbClr val="00446B"/>
                </a:solidFill>
              </a:rPr>
              <a:t> 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Dual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Indicator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stroke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display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Sealed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Pneumatic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cylinder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integrated</a:t>
            </a:r>
            <a:r>
              <a:rPr lang="de-DE" sz="1400" dirty="0">
                <a:solidFill>
                  <a:srgbClr val="00446B"/>
                </a:solidFill>
              </a:rPr>
              <a:t> in </a:t>
            </a:r>
            <a:r>
              <a:rPr lang="de-DE" sz="1400" dirty="0" err="1">
                <a:solidFill>
                  <a:srgbClr val="00446B"/>
                </a:solidFill>
              </a:rPr>
              <a:t>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Static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distributor</a:t>
            </a:r>
            <a:r>
              <a:rPr lang="de-DE" sz="1400" dirty="0">
                <a:solidFill>
                  <a:srgbClr val="00446B"/>
                </a:solidFill>
              </a:rPr>
              <a:t> ring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Pressure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maintenance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valve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99090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51130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93657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8682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731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16270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449497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373237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965001" y="154813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321195" y="339752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742690" y="246264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747494" y="348772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404683" y="1670989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88805" y="399168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257667" y="1622603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930191" y="3319282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39182" y="4037727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296635" y="2729228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83469" y="4336350"/>
            <a:ext cx="323464" cy="198000"/>
            <a:chOff x="4557917" y="743938"/>
            <a:chExt cx="43470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551495" y="4337701"/>
            <a:ext cx="323464" cy="198000"/>
            <a:chOff x="4557917" y="743938"/>
            <a:chExt cx="43470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83469" y="4840580"/>
            <a:ext cx="323464" cy="198000"/>
            <a:chOff x="4557917" y="743938"/>
            <a:chExt cx="43470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4633313" y="4903499"/>
            <a:ext cx="323464" cy="198000"/>
            <a:chOff x="4557917" y="743938"/>
            <a:chExt cx="43470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0066" y="5127386"/>
            <a:ext cx="323464" cy="198000"/>
            <a:chOff x="4557917" y="743938"/>
            <a:chExt cx="43470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4553609" y="1844864"/>
            <a:ext cx="323464" cy="198000"/>
            <a:chOff x="4557917" y="743938"/>
            <a:chExt cx="43470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09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6" y="4160554"/>
            <a:ext cx="2313934" cy="17246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" y="1301345"/>
            <a:ext cx="4555169" cy="197772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8636032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Dual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Functional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Principle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Dual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System (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Fast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RSS-P1: Wireless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r>
              <a:rPr lang="de-DE" sz="1600" b="1" dirty="0">
                <a:solidFill>
                  <a:srgbClr val="003D6A"/>
                </a:solidFill>
              </a:rPr>
              <a:t> Control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569201" y="222124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843874" y="138176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43938" y="208106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855088" y="1657082"/>
            <a:ext cx="198000" cy="198000"/>
            <a:chOff x="4645063" y="732457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001626" y="1275686"/>
            <a:ext cx="3129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sensor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connected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with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cylinder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Transmitter </a:t>
            </a:r>
            <a:r>
              <a:rPr lang="de-DE" sz="1200" dirty="0" err="1">
                <a:solidFill>
                  <a:srgbClr val="003D6A"/>
                </a:solidFill>
              </a:rPr>
              <a:t>unit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Protection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cover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Receiver </a:t>
            </a:r>
            <a:r>
              <a:rPr lang="de-DE" sz="1200" dirty="0" err="1">
                <a:solidFill>
                  <a:srgbClr val="003D6A"/>
                </a:solidFill>
              </a:rPr>
              <a:t>antenna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Receiver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r>
              <a:rPr lang="de-DE" sz="1200" dirty="0">
                <a:solidFill>
                  <a:srgbClr val="003D6A"/>
                </a:solidFill>
              </a:rPr>
              <a:t> ROTA TB2-LH </a:t>
            </a:r>
            <a:r>
              <a:rPr lang="de-DE" sz="1200" dirty="0" err="1">
                <a:solidFill>
                  <a:srgbClr val="003D6A"/>
                </a:solidFill>
              </a:rPr>
              <a:t>made</a:t>
            </a:r>
            <a:r>
              <a:rPr lang="de-DE" sz="1200" dirty="0">
                <a:solidFill>
                  <a:srgbClr val="003D6A"/>
                </a:solidFill>
              </a:rPr>
              <a:t> out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steel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Channel </a:t>
            </a:r>
            <a:r>
              <a:rPr lang="de-DE" sz="1200" dirty="0" err="1">
                <a:solidFill>
                  <a:srgbClr val="003D6A"/>
                </a:solidFill>
              </a:rPr>
              <a:t>bores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897214" y="1639999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601221" y="2934459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094653" y="1653546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843874" y="1932649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847506" y="2192264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846379" y="2469018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079178" y="4424799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89359" y="4180568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3084984" y="4788280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181182" y="4427047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3086336" y="5144012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1530905" y="4758106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230151" y="4381204"/>
            <a:ext cx="1348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fast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Fast </a:t>
            </a:r>
            <a:r>
              <a:rPr lang="de-DE" sz="1200" dirty="0" err="1">
                <a:solidFill>
                  <a:srgbClr val="003D6A"/>
                </a:solidFill>
              </a:rPr>
              <a:t>movement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Slow </a:t>
            </a:r>
            <a:r>
              <a:rPr lang="de-DE" sz="1200" dirty="0" err="1">
                <a:solidFill>
                  <a:srgbClr val="003D6A"/>
                </a:solidFill>
              </a:rPr>
              <a:t>movement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04" name="Gruppieren 103"/>
          <p:cNvGrpSpPr/>
          <p:nvPr/>
        </p:nvGrpSpPr>
        <p:grpSpPr>
          <a:xfrm>
            <a:off x="2474568" y="2970258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5850418" y="3023332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808725" y="1684494"/>
            <a:ext cx="198000" cy="198000"/>
            <a:chOff x="4645063" y="732456"/>
            <a:chExt cx="266095" cy="271350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5846073" y="2736459"/>
            <a:ext cx="198000" cy="198000"/>
            <a:chOff x="4645063" y="732456"/>
            <a:chExt cx="266095" cy="271350"/>
          </a:xfrm>
        </p:grpSpPr>
        <p:sp>
          <p:nvSpPr>
            <p:cNvPr id="114" name="Ellipse 1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078385" y="5515913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087919" y="4763040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9" y="4043163"/>
            <a:ext cx="2403638" cy="1747980"/>
          </a:xfrm>
          <a:prstGeom prst="rect">
            <a:avLst/>
          </a:prstGeom>
        </p:spPr>
      </p:pic>
      <p:grpSp>
        <p:nvGrpSpPr>
          <p:cNvPr id="84" name="Gruppieren 83"/>
          <p:cNvGrpSpPr/>
          <p:nvPr/>
        </p:nvGrpSpPr>
        <p:grpSpPr>
          <a:xfrm>
            <a:off x="5032884" y="5201121"/>
            <a:ext cx="198000" cy="198000"/>
            <a:chOff x="4645063" y="729193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7629443" y="4252975"/>
            <a:ext cx="198000" cy="198000"/>
            <a:chOff x="4645063" y="729193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5766505" y="4796715"/>
            <a:ext cx="198000" cy="198000"/>
            <a:chOff x="4645063" y="732456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7629358" y="4617096"/>
            <a:ext cx="198000" cy="198000"/>
            <a:chOff x="4645063" y="732456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5237520" y="4712465"/>
            <a:ext cx="198000" cy="198000"/>
            <a:chOff x="4645063" y="732456"/>
            <a:chExt cx="266095" cy="271350"/>
          </a:xfrm>
        </p:grpSpPr>
        <p:sp>
          <p:nvSpPr>
            <p:cNvPr id="97" name="Ellipse 9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6955838" y="4708145"/>
            <a:ext cx="198000" cy="198000"/>
            <a:chOff x="4645063" y="732456"/>
            <a:chExt cx="266095" cy="271350"/>
          </a:xfrm>
        </p:grpSpPr>
        <p:sp>
          <p:nvSpPr>
            <p:cNvPr id="100" name="Ellipse 9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6481141" y="4761751"/>
            <a:ext cx="198000" cy="198000"/>
            <a:chOff x="4645063" y="732456"/>
            <a:chExt cx="266095" cy="271350"/>
          </a:xfrm>
        </p:grpSpPr>
        <p:sp>
          <p:nvSpPr>
            <p:cNvPr id="103" name="Ellipse 10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6251056" y="5207761"/>
            <a:ext cx="198000" cy="198000"/>
            <a:chOff x="4645063" y="729193"/>
            <a:chExt cx="266095" cy="271350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7627027" y="4979971"/>
            <a:ext cx="198000" cy="198000"/>
            <a:chOff x="4645063" y="732456"/>
            <a:chExt cx="266095" cy="271350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7623030" y="5356721"/>
            <a:ext cx="198000" cy="198000"/>
            <a:chOff x="4645063" y="732456"/>
            <a:chExt cx="266095" cy="271350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26" name="Textfeld 125"/>
          <p:cNvSpPr txBox="1"/>
          <p:nvPr/>
        </p:nvSpPr>
        <p:spPr>
          <a:xfrm>
            <a:off x="7771786" y="4219374"/>
            <a:ext cx="1348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piston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fast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5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7" y="4056475"/>
            <a:ext cx="2272576" cy="16524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8" y="1529599"/>
            <a:ext cx="2046654" cy="163629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Sealed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Corrosion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resistant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components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Base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87296" y="1497712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028587" y="184068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235865" y="1567135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036538" y="218269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195051" y="1801290"/>
            <a:ext cx="135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Body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Piston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Center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259941" y="2942781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032541" y="2559115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77864" y="4293088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358971" y="5012658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73419" y="4836267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898756" y="4561602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120021" y="4266457"/>
            <a:ext cx="1515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Front-end </a:t>
            </a:r>
            <a:r>
              <a:rPr lang="de-DE" sz="1200" dirty="0" err="1">
                <a:solidFill>
                  <a:srgbClr val="003D6A"/>
                </a:solidFill>
              </a:rPr>
              <a:t>profile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element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element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O-ring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8" y="1313698"/>
            <a:ext cx="2608972" cy="1898154"/>
          </a:xfrm>
          <a:prstGeom prst="rect">
            <a:avLst/>
          </a:prstGeom>
        </p:spPr>
      </p:pic>
      <p:grpSp>
        <p:nvGrpSpPr>
          <p:cNvPr id="76" name="Gruppieren 75"/>
          <p:cNvGrpSpPr/>
          <p:nvPr/>
        </p:nvGrpSpPr>
        <p:grpSpPr>
          <a:xfrm>
            <a:off x="2962285" y="5205935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1986162" y="4333009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8" y="4028182"/>
            <a:ext cx="2493230" cy="18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0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36" y="1421429"/>
            <a:ext cx="2270030" cy="16506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" y="1516842"/>
            <a:ext cx="2211924" cy="160842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Visual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dual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Fast </a:t>
            </a:r>
            <a:r>
              <a:rPr lang="de-DE" sz="1600" b="1" dirty="0" err="1">
                <a:solidFill>
                  <a:srgbClr val="003D6A"/>
                </a:solidFill>
              </a:rPr>
              <a:t>ventilation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Exchangeable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valve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232905" y="240456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69607" y="195909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443115" y="2269483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77178" y="2334172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11350" y="1931170"/>
            <a:ext cx="14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Escaping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air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Escaping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air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234629" y="1566015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866228" y="2717265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7234629" y="1933713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6374862" y="2431726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7386340" y="1538424"/>
            <a:ext cx="1718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body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Valve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insert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maintenance</a:t>
            </a:r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Valve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cap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76" name="Gruppieren 75"/>
          <p:cNvGrpSpPr/>
          <p:nvPr/>
        </p:nvGrpSpPr>
        <p:grpSpPr>
          <a:xfrm>
            <a:off x="7227765" y="2294127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6295718" y="1780998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7232359" y="2847355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295718" y="1434866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" y="4025412"/>
            <a:ext cx="2311655" cy="1680749"/>
          </a:xfrm>
          <a:prstGeom prst="rect">
            <a:avLst/>
          </a:prstGeom>
        </p:spPr>
      </p:pic>
      <p:grpSp>
        <p:nvGrpSpPr>
          <p:cNvPr id="71" name="Gruppieren 70"/>
          <p:cNvGrpSpPr/>
          <p:nvPr/>
        </p:nvGrpSpPr>
        <p:grpSpPr>
          <a:xfrm>
            <a:off x="2957369" y="4383569"/>
            <a:ext cx="198000" cy="198000"/>
            <a:chOff x="4645063" y="729193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1089072" y="4948809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2957369" y="4763620"/>
            <a:ext cx="198000" cy="198000"/>
            <a:chOff x="4645063" y="732456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1104571" y="5154760"/>
            <a:ext cx="198000" cy="198000"/>
            <a:chOff x="4645063" y="732456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2957093" y="5312053"/>
            <a:ext cx="198000" cy="198000"/>
            <a:chOff x="4645063" y="732456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2062067" y="4433840"/>
            <a:ext cx="198000" cy="198000"/>
            <a:chOff x="4645063" y="732456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6" name="Textfeld 95"/>
          <p:cNvSpPr txBox="1"/>
          <p:nvPr/>
        </p:nvSpPr>
        <p:spPr>
          <a:xfrm>
            <a:off x="3096106" y="4364776"/>
            <a:ext cx="144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opened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Visual </a:t>
            </a:r>
            <a:r>
              <a:rPr lang="de-DE" sz="1200" dirty="0" err="1">
                <a:solidFill>
                  <a:srgbClr val="003D6A"/>
                </a:solidFill>
              </a:rPr>
              <a:t>display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8" y="4059212"/>
            <a:ext cx="2297473" cy="1671173"/>
          </a:xfrm>
          <a:prstGeom prst="rect">
            <a:avLst/>
          </a:prstGeom>
        </p:spPr>
      </p:pic>
      <p:grpSp>
        <p:nvGrpSpPr>
          <p:cNvPr id="97" name="Gruppieren 96"/>
          <p:cNvGrpSpPr/>
          <p:nvPr/>
        </p:nvGrpSpPr>
        <p:grpSpPr>
          <a:xfrm>
            <a:off x="7283756" y="4532466"/>
            <a:ext cx="198000" cy="198000"/>
            <a:chOff x="4645063" y="729193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5106657" y="5130891"/>
            <a:ext cx="198000" cy="198000"/>
            <a:chOff x="4645063" y="729193"/>
            <a:chExt cx="266095" cy="271350"/>
          </a:xfrm>
        </p:grpSpPr>
        <p:sp>
          <p:nvSpPr>
            <p:cNvPr id="101" name="Ellipse 1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03" name="Textfeld 102"/>
          <p:cNvSpPr txBox="1"/>
          <p:nvPr/>
        </p:nvSpPr>
        <p:spPr>
          <a:xfrm>
            <a:off x="7442696" y="4522268"/>
            <a:ext cx="144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Visual </a:t>
            </a:r>
            <a:r>
              <a:rPr lang="de-DE" sz="1200" dirty="0" err="1">
                <a:solidFill>
                  <a:srgbClr val="003D6A"/>
                </a:solidFill>
              </a:rPr>
              <a:t>indicator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r>
              <a:rPr lang="de-DE" sz="1200" dirty="0">
                <a:solidFill>
                  <a:srgbClr val="003D6A"/>
                </a:solidFill>
              </a:rPr>
              <a:t> LH </a:t>
            </a:r>
            <a:r>
              <a:rPr lang="de-DE" sz="1200" dirty="0" err="1">
                <a:solidFill>
                  <a:srgbClr val="003D6A"/>
                </a:solidFill>
              </a:rPr>
              <a:t>version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9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59" y="2890326"/>
            <a:ext cx="1964555" cy="14285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4" y="2569964"/>
            <a:ext cx="2416604" cy="175791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2101845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09736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210184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sensor</a:t>
            </a:r>
            <a:r>
              <a:rPr lang="de-DE" sz="1600" b="1" dirty="0">
                <a:solidFill>
                  <a:srgbClr val="003D6A"/>
                </a:solidFill>
              </a:rPr>
              <a:t> (optional)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2105460"/>
            <a:ext cx="41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knowledge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whether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opened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clamped</a:t>
            </a:r>
            <a:r>
              <a:rPr lang="de-DE" sz="1600" b="1" dirty="0">
                <a:solidFill>
                  <a:srgbClr val="003D6A"/>
                </a:solidFill>
              </a:rPr>
              <a:t> (optional)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74359" y="258176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94683" y="2974845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605527" y="2583825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86732" y="351718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36484" y="2941088"/>
            <a:ext cx="1428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Sufficient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operating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is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present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Pressure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loss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287485" y="2936457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4816726" y="2885834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7287485" y="3436568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5822390" y="2872754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7438660" y="2885235"/>
            <a:ext cx="1302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Chuck </a:t>
            </a:r>
            <a:r>
              <a:rPr lang="de-DE" sz="1200" dirty="0" err="1">
                <a:solidFill>
                  <a:srgbClr val="003D6A"/>
                </a:solidFill>
              </a:rPr>
              <a:t>completely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opened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Chuck in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stroke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81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551</Words>
  <Application>Microsoft Office PowerPoint</Application>
  <PresentationFormat>Bildschirmpräsentation (4:3)</PresentationFormat>
  <Paragraphs>278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Pneumatic Power Chucks Application</vt:lpstr>
      <vt:lpstr>ROTA overview Pneumatic Power Chucks</vt:lpstr>
      <vt:lpstr>ROTA TB2-LH</vt:lpstr>
      <vt:lpstr>ROTA TB2-LH</vt:lpstr>
      <vt:lpstr>ROTA TB2-LH</vt:lpstr>
      <vt:lpstr>ROTA TB2-LH</vt:lpstr>
      <vt:lpstr>ROTA TB2-LH</vt:lpstr>
      <vt:lpstr>ROTA TB2-LH</vt:lpstr>
      <vt:lpstr>Variants ROTA TB2-LH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617</cp:revision>
  <cp:lastPrinted>2018-01-05T10:34:27Z</cp:lastPrinted>
  <dcterms:created xsi:type="dcterms:W3CDTF">2015-04-07T09:55:40Z</dcterms:created>
  <dcterms:modified xsi:type="dcterms:W3CDTF">2021-09-23T06:15:49Z</dcterms:modified>
</cp:coreProperties>
</file>