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38" r:id="rId2"/>
    <p:sldId id="515" r:id="rId3"/>
    <p:sldId id="517" r:id="rId4"/>
    <p:sldId id="518" r:id="rId5"/>
    <p:sldId id="529" r:id="rId6"/>
    <p:sldId id="504" r:id="rId7"/>
    <p:sldId id="505" r:id="rId8"/>
    <p:sldId id="507" r:id="rId9"/>
    <p:sldId id="508" r:id="rId10"/>
    <p:sldId id="530" r:id="rId11"/>
    <p:sldId id="531" r:id="rId12"/>
    <p:sldId id="539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28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31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TB2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Videos/Pn_Vorderendfutter_gek&#252;rzt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8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6.jpeg"/><Relationship Id="rId5" Type="http://schemas.openxmlformats.org/officeDocument/2006/relationships/image" Target="../media/image11.jpg"/><Relationship Id="rId15" Type="http://schemas.openxmlformats.org/officeDocument/2006/relationships/image" Target="../media/image20.png"/><Relationship Id="rId10" Type="http://schemas.openxmlformats.org/officeDocument/2006/relationships/image" Target="../media/image7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Videos/Pn_Vorderendfutter_Anwendung.mp4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4.jp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7.jp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TB2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Pneumatic</a:t>
            </a:r>
            <a:r>
              <a:rPr lang="de-DE" sz="1500" dirty="0">
                <a:solidFill>
                  <a:srgbClr val="FFFFFF"/>
                </a:solidFill>
              </a:rPr>
              <a:t> Power Chucks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F3151AEA-14BE-4123-B9F6-752A2EC279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75" y="838101"/>
            <a:ext cx="3001649" cy="30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671" y="1625111"/>
            <a:ext cx="6452099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86711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15496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TB2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171387"/>
              </p:ext>
            </p:extLst>
          </p:nvPr>
        </p:nvGraphicFramePr>
        <p:xfrm>
          <a:off x="616099" y="2014137"/>
          <a:ext cx="8083766" cy="2661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2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5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5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5936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RPM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(at 6 bar)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Through-hole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TB2 470-140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TB2 470-185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TB2 570-230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TB2 600-275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TB2 685-325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TB2 850-375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1000-560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924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00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</a:rPr>
              <a:t>Pneumatic</a:t>
            </a:r>
            <a:r>
              <a:rPr lang="de-DE" sz="900" b="1" dirty="0">
                <a:solidFill>
                  <a:srgbClr val="009EE3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Gerader Verbinder 124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125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7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Grafik 1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32" name="Rechteck 1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3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4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5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6" name="Rechteck 135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7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38" name="Rechteck 137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9" name="Rechteck 138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0" name="Rechteck 139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1" name="Rechteck 140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42" name="Gerader Verbinder 141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Gerader Verbinder 14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Gerader Verbinder 143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Gerader Verbinder 144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Gerader Verbinder 145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03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Pneumatic</a:t>
            </a:r>
            <a:r>
              <a:rPr lang="de-DE" dirty="0"/>
              <a:t> Power Chucks</a:t>
            </a:r>
            <a:br>
              <a:rPr lang="de-DE" dirty="0"/>
            </a:br>
            <a:r>
              <a:rPr lang="de-DE" sz="1800" dirty="0" err="1"/>
              <a:t>Application</a:t>
            </a:r>
            <a:endParaRPr lang="de-DE" sz="1800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73" y="1807996"/>
            <a:ext cx="6431896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304999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3352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6434705" y="3705109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TB2-LH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3" name="Rechteck 32">
            <a:hlinkClick r:id="rId2" action="ppaction://hlinksldjump"/>
          </p:cNvPr>
          <p:cNvSpPr/>
          <p:nvPr/>
        </p:nvSpPr>
        <p:spPr>
          <a:xfrm>
            <a:off x="4913476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6434706" y="4010253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562837" y="400806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hlinkClick r:id="rId3" action="ppaction://hlinksldjump"/>
          </p:cNvPr>
          <p:cNvSpPr/>
          <p:nvPr/>
        </p:nvSpPr>
        <p:spPr>
          <a:xfrm>
            <a:off x="3504149" y="4012886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3" action="ppaction://hlinksldjump"/>
          </p:cNvPr>
          <p:cNvSpPr/>
          <p:nvPr/>
        </p:nvSpPr>
        <p:spPr>
          <a:xfrm>
            <a:off x="1982919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 err="1"/>
              <a:t>Pneumatic</a:t>
            </a:r>
            <a:r>
              <a:rPr lang="de-DE" sz="1800" dirty="0"/>
              <a:t> Power Chucks</a:t>
            </a:r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3514239" y="3705928"/>
            <a:ext cx="214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78719" y="3699832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TB-LH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4898659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TB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31" name="Rechteck 30">
            <a:hlinkClick r:id="rId3" action="ppaction://hlinksldjump"/>
          </p:cNvPr>
          <p:cNvSpPr/>
          <p:nvPr/>
        </p:nvSpPr>
        <p:spPr>
          <a:xfrm>
            <a:off x="1982919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TP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4" name="Grafik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34" y="1669894"/>
            <a:ext cx="1740213" cy="1728000"/>
          </a:xfrm>
          <a:prstGeom prst="rect">
            <a:avLst/>
          </a:prstGeom>
        </p:spPr>
      </p:pic>
      <p:pic>
        <p:nvPicPr>
          <p:cNvPr id="7" name="Grafi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05" y="4069582"/>
            <a:ext cx="1687672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79" y="4061269"/>
            <a:ext cx="1688177" cy="1728000"/>
          </a:xfrm>
          <a:prstGeom prst="rect">
            <a:avLst/>
          </a:prstGeom>
        </p:spPr>
      </p:pic>
      <p:pic>
        <p:nvPicPr>
          <p:cNvPr id="14" name="Grafik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0" y="1669147"/>
            <a:ext cx="1596435" cy="1728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3" y="4063211"/>
            <a:ext cx="1596435" cy="1728000"/>
          </a:xfrm>
          <a:prstGeom prst="rect">
            <a:avLst/>
          </a:prstGeom>
        </p:spPr>
      </p:pic>
      <p:sp>
        <p:nvSpPr>
          <p:cNvPr id="2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8218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9" r="7078"/>
          <a:stretch/>
        </p:blipFill>
        <p:spPr>
          <a:xfrm>
            <a:off x="561443" y="1629000"/>
            <a:ext cx="514032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TB2 600-275.</a:t>
            </a:r>
            <a:endParaRPr lang="de-DE" sz="1400" b="1" u="sng" dirty="0"/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Pneumatic</a:t>
            </a:r>
            <a:r>
              <a:rPr lang="de-DE" sz="1400" dirty="0"/>
              <a:t> power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integrated</a:t>
            </a:r>
            <a:r>
              <a:rPr lang="de-DE" sz="1400" dirty="0"/>
              <a:t> </a:t>
            </a:r>
            <a:r>
              <a:rPr lang="de-DE" sz="1400" dirty="0" err="1"/>
              <a:t>cylinder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newest</a:t>
            </a:r>
            <a:r>
              <a:rPr lang="de-DE" sz="1400" dirty="0"/>
              <a:t> </a:t>
            </a:r>
            <a:r>
              <a:rPr lang="de-DE" sz="1400" dirty="0" err="1"/>
              <a:t>generation</a:t>
            </a:r>
            <a:r>
              <a:rPr lang="de-DE" sz="1400" dirty="0"/>
              <a:t>. </a:t>
            </a:r>
            <a:r>
              <a:rPr lang="de-DE" sz="1400" dirty="0" err="1"/>
              <a:t>Optimized</a:t>
            </a:r>
            <a:r>
              <a:rPr lang="de-DE" sz="1400" dirty="0"/>
              <a:t> </a:t>
            </a:r>
            <a:r>
              <a:rPr lang="de-DE" sz="1400" dirty="0" err="1"/>
              <a:t>sealing</a:t>
            </a:r>
            <a:r>
              <a:rPr lang="de-DE" sz="1400" dirty="0"/>
              <a:t> </a:t>
            </a:r>
            <a:r>
              <a:rPr lang="de-DE" sz="1400" dirty="0" err="1"/>
              <a:t>prevents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penetration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dirt</a:t>
            </a:r>
            <a:r>
              <a:rPr lang="de-DE" sz="1400" dirty="0"/>
              <a:t>, </a:t>
            </a:r>
            <a:r>
              <a:rPr lang="de-DE" sz="1400" dirty="0" err="1"/>
              <a:t>coated</a:t>
            </a:r>
            <a:r>
              <a:rPr lang="de-DE" sz="1400" dirty="0"/>
              <a:t> </a:t>
            </a:r>
            <a:r>
              <a:rPr lang="de-DE" sz="1400" dirty="0" err="1"/>
              <a:t>functional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r>
              <a:rPr lang="de-DE" sz="1400" dirty="0"/>
              <a:t> </a:t>
            </a:r>
            <a:r>
              <a:rPr lang="de-DE" sz="1400" dirty="0" err="1"/>
              <a:t>ensure</a:t>
            </a:r>
            <a:r>
              <a:rPr lang="de-DE" sz="1400" dirty="0"/>
              <a:t> a </a:t>
            </a:r>
            <a:r>
              <a:rPr lang="de-DE" sz="1400" dirty="0" err="1"/>
              <a:t>long</a:t>
            </a:r>
            <a:r>
              <a:rPr lang="de-DE" sz="1400" dirty="0"/>
              <a:t> </a:t>
            </a:r>
            <a:r>
              <a:rPr lang="de-DE" sz="1400" dirty="0" err="1"/>
              <a:t>service</a:t>
            </a:r>
            <a:r>
              <a:rPr lang="de-DE" sz="1400" dirty="0"/>
              <a:t> </a:t>
            </a:r>
            <a:r>
              <a:rPr lang="de-DE" sz="1400" dirty="0" err="1"/>
              <a:t>life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fast </a:t>
            </a:r>
            <a:r>
              <a:rPr lang="de-DE" sz="1400" dirty="0" err="1"/>
              <a:t>ventilation</a:t>
            </a:r>
            <a:r>
              <a:rPr lang="de-DE" sz="1400" dirty="0"/>
              <a:t> </a:t>
            </a:r>
            <a:r>
              <a:rPr lang="de-DE" sz="1400" dirty="0" err="1"/>
              <a:t>allow</a:t>
            </a:r>
            <a:r>
              <a:rPr lang="de-DE" sz="1400" dirty="0"/>
              <a:t> </a:t>
            </a:r>
            <a:r>
              <a:rPr lang="de-DE" sz="1400" dirty="0" err="1"/>
              <a:t>shorter</a:t>
            </a:r>
            <a:r>
              <a:rPr lang="de-DE" sz="1400" dirty="0"/>
              <a:t> </a:t>
            </a:r>
            <a:r>
              <a:rPr lang="de-DE" sz="1400" dirty="0" err="1"/>
              <a:t>cycle</a:t>
            </a:r>
            <a:r>
              <a:rPr lang="de-DE" sz="1400" dirty="0"/>
              <a:t> </a:t>
            </a:r>
            <a:r>
              <a:rPr lang="de-DE" sz="1400" dirty="0" err="1"/>
              <a:t>times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Extra large </a:t>
            </a:r>
            <a:r>
              <a:rPr lang="de-DE" sz="1400" dirty="0" err="1"/>
              <a:t>through</a:t>
            </a:r>
            <a:r>
              <a:rPr lang="de-DE" sz="1400" dirty="0"/>
              <a:t>-hole </a:t>
            </a:r>
            <a:r>
              <a:rPr lang="de-DE" sz="1400" dirty="0" err="1"/>
              <a:t>for</a:t>
            </a:r>
            <a:r>
              <a:rPr lang="de-DE" sz="1400" dirty="0"/>
              <a:t> O.D.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pipes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big</a:t>
            </a:r>
            <a:r>
              <a:rPr lang="de-DE" sz="1400" dirty="0"/>
              <a:t> </a:t>
            </a:r>
            <a:r>
              <a:rPr lang="de-DE" sz="1400" dirty="0" err="1"/>
              <a:t>diameter</a:t>
            </a:r>
            <a:r>
              <a:rPr lang="de-DE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6727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02" y="1365501"/>
            <a:ext cx="5270579" cy="43368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985867"/>
            <a:ext cx="3124762" cy="310866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Corrosion-resistant</a:t>
            </a:r>
            <a:r>
              <a:rPr lang="de-DE" sz="1400" dirty="0">
                <a:solidFill>
                  <a:srgbClr val="00446B"/>
                </a:solidFill>
              </a:rPr>
              <a:t>, </a:t>
            </a:r>
            <a:r>
              <a:rPr lang="de-DE" sz="1400" dirty="0" err="1">
                <a:solidFill>
                  <a:srgbClr val="00446B"/>
                </a:solidFill>
              </a:rPr>
              <a:t>coated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Very</a:t>
            </a:r>
            <a:r>
              <a:rPr lang="de-DE" sz="1400" dirty="0">
                <a:solidFill>
                  <a:srgbClr val="00446B"/>
                </a:solidFill>
              </a:rPr>
              <a:t> large </a:t>
            </a:r>
            <a:r>
              <a:rPr lang="de-DE" sz="1400" dirty="0" err="1">
                <a:solidFill>
                  <a:srgbClr val="00446B"/>
                </a:solidFill>
              </a:rPr>
              <a:t>through</a:t>
            </a:r>
            <a:r>
              <a:rPr lang="de-DE" sz="1400" dirty="0">
                <a:solidFill>
                  <a:srgbClr val="00446B"/>
                </a:solidFill>
              </a:rPr>
              <a:t>-hole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Sealed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Pneumatic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cylinder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integrated</a:t>
            </a:r>
            <a:r>
              <a:rPr lang="de-DE" sz="1400" dirty="0">
                <a:solidFill>
                  <a:srgbClr val="00446B"/>
                </a:solidFill>
              </a:rPr>
              <a:t> in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Static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distributor</a:t>
            </a:r>
            <a:r>
              <a:rPr lang="de-DE" sz="1400" dirty="0">
                <a:solidFill>
                  <a:srgbClr val="00446B"/>
                </a:solidFill>
              </a:rPr>
              <a:t> ring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Pressure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maintenance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valve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330322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042537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24889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18057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404387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693932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988680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3565" y="4494197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3866001" y="1610448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4321195" y="3493319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756205" y="2540221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485244" y="1748208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276447" y="2778851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716382" y="4379434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4860171" y="4924361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124545" y="335249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839182" y="4783642"/>
            <a:ext cx="198000" cy="198000"/>
            <a:chOff x="4640203" y="732226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4670880" y="1956435"/>
            <a:ext cx="198000" cy="198000"/>
            <a:chOff x="4640203" y="732226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5886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41" y="4162902"/>
            <a:ext cx="1923153" cy="153755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9" y="1301345"/>
            <a:ext cx="4555169" cy="1977722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8636032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Base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guidance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Corrosion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resistant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components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7" y="987097"/>
            <a:ext cx="863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RSS-P1: Wireless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Pressure</a:t>
            </a:r>
            <a:r>
              <a:rPr lang="de-DE" sz="1600" b="1" dirty="0">
                <a:solidFill>
                  <a:srgbClr val="003D6A"/>
                </a:solidFill>
              </a:rPr>
              <a:t> Control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2569201" y="2221240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5843874" y="1381760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843938" y="2081069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5855088" y="1657082"/>
            <a:ext cx="198000" cy="198000"/>
            <a:chOff x="4645063" y="732457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6001626" y="1275686"/>
            <a:ext cx="31292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 err="1">
                <a:solidFill>
                  <a:srgbClr val="003D6A"/>
                </a:solidFill>
              </a:rPr>
              <a:t>Pressure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sensor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connected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with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cylinder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Transmitter </a:t>
            </a:r>
            <a:r>
              <a:rPr lang="de-DE" sz="1200" dirty="0" err="1">
                <a:solidFill>
                  <a:srgbClr val="003D6A"/>
                </a:solidFill>
              </a:rPr>
              <a:t>unit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 err="1">
                <a:solidFill>
                  <a:srgbClr val="003D6A"/>
                </a:solidFill>
              </a:rPr>
              <a:t>Protection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cover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Receiver </a:t>
            </a:r>
            <a:r>
              <a:rPr lang="de-DE" sz="1200" dirty="0" err="1">
                <a:solidFill>
                  <a:srgbClr val="003D6A"/>
                </a:solidFill>
              </a:rPr>
              <a:t>antenna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Receiver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Chuck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r>
              <a:rPr lang="de-DE" sz="1200" dirty="0">
                <a:solidFill>
                  <a:srgbClr val="003D6A"/>
                </a:solidFill>
              </a:rPr>
              <a:t> ROTA TB2 </a:t>
            </a:r>
            <a:r>
              <a:rPr lang="de-DE" sz="1200" dirty="0" err="1">
                <a:solidFill>
                  <a:srgbClr val="003D6A"/>
                </a:solidFill>
              </a:rPr>
              <a:t>made</a:t>
            </a:r>
            <a:r>
              <a:rPr lang="de-DE" sz="1200" dirty="0">
                <a:solidFill>
                  <a:srgbClr val="003D6A"/>
                </a:solidFill>
              </a:rPr>
              <a:t> out </a:t>
            </a:r>
            <a:r>
              <a:rPr lang="de-DE" sz="1200" dirty="0" err="1">
                <a:solidFill>
                  <a:srgbClr val="003D6A"/>
                </a:solidFill>
              </a:rPr>
              <a:t>of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steel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Channel </a:t>
            </a:r>
            <a:r>
              <a:rPr lang="de-DE" sz="1200" dirty="0" err="1">
                <a:solidFill>
                  <a:srgbClr val="003D6A"/>
                </a:solidFill>
              </a:rPr>
              <a:t>bores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1897214" y="1639999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601221" y="2934459"/>
            <a:ext cx="198000" cy="198000"/>
            <a:chOff x="4645063" y="732456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4094653" y="1653546"/>
            <a:ext cx="198000" cy="198000"/>
            <a:chOff x="4645063" y="732456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5843874" y="1932649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5847506" y="2192264"/>
            <a:ext cx="198000" cy="198000"/>
            <a:chOff x="4645063" y="732456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5846379" y="2469018"/>
            <a:ext cx="198000" cy="198000"/>
            <a:chOff x="4645063" y="732456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2972206" y="4343514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553530" y="4125946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964954" y="4707986"/>
            <a:ext cx="198000" cy="198000"/>
            <a:chOff x="4645063" y="732456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2293986" y="4184219"/>
            <a:ext cx="198000" cy="198000"/>
            <a:chOff x="4645063" y="732456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2959650" y="5077693"/>
            <a:ext cx="198000" cy="198000"/>
            <a:chOff x="4645063" y="732456"/>
            <a:chExt cx="266095" cy="271350"/>
          </a:xfrm>
        </p:grpSpPr>
        <p:sp>
          <p:nvSpPr>
            <p:cNvPr id="66" name="Ellipse 6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1371869" y="5493748"/>
            <a:ext cx="198000" cy="198000"/>
            <a:chOff x="4645063" y="732456"/>
            <a:chExt cx="266095" cy="271350"/>
          </a:xfrm>
        </p:grpSpPr>
        <p:sp>
          <p:nvSpPr>
            <p:cNvPr id="69" name="Ellipse 6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3159627" y="4327554"/>
            <a:ext cx="1515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Body 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Piston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Center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104" name="Gruppieren 103"/>
          <p:cNvGrpSpPr/>
          <p:nvPr/>
        </p:nvGrpSpPr>
        <p:grpSpPr>
          <a:xfrm>
            <a:off x="2474568" y="2970258"/>
            <a:ext cx="198000" cy="198000"/>
            <a:chOff x="4645063" y="732456"/>
            <a:chExt cx="266095" cy="271350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07" name="Gruppieren 106"/>
          <p:cNvGrpSpPr/>
          <p:nvPr/>
        </p:nvGrpSpPr>
        <p:grpSpPr>
          <a:xfrm>
            <a:off x="5850418" y="3023332"/>
            <a:ext cx="198000" cy="198000"/>
            <a:chOff x="4645063" y="732456"/>
            <a:chExt cx="266095" cy="271350"/>
          </a:xfrm>
        </p:grpSpPr>
        <p:sp>
          <p:nvSpPr>
            <p:cNvPr id="108" name="Ellipse 10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10" name="Gruppieren 109"/>
          <p:cNvGrpSpPr/>
          <p:nvPr/>
        </p:nvGrpSpPr>
        <p:grpSpPr>
          <a:xfrm>
            <a:off x="2808725" y="1684494"/>
            <a:ext cx="198000" cy="198000"/>
            <a:chOff x="4645063" y="732456"/>
            <a:chExt cx="266095" cy="271350"/>
          </a:xfrm>
        </p:grpSpPr>
        <p:sp>
          <p:nvSpPr>
            <p:cNvPr id="111" name="Ellipse 11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Textfeld 11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13" name="Gruppieren 112"/>
          <p:cNvGrpSpPr/>
          <p:nvPr/>
        </p:nvGrpSpPr>
        <p:grpSpPr>
          <a:xfrm>
            <a:off x="5846073" y="2736459"/>
            <a:ext cx="198000" cy="198000"/>
            <a:chOff x="4645063" y="732456"/>
            <a:chExt cx="266095" cy="271350"/>
          </a:xfrm>
        </p:grpSpPr>
        <p:sp>
          <p:nvSpPr>
            <p:cNvPr id="114" name="Ellipse 11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Textfeld 11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83" y="3937501"/>
            <a:ext cx="2651160" cy="192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39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15" y="4223880"/>
            <a:ext cx="2161744" cy="157192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8" y="4073863"/>
            <a:ext cx="2247840" cy="163453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4" y="1487958"/>
            <a:ext cx="2299974" cy="1672347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Exchangeable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valve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Fast </a:t>
            </a:r>
            <a:r>
              <a:rPr lang="de-DE" sz="1600" b="1" dirty="0" err="1">
                <a:solidFill>
                  <a:srgbClr val="003D6A"/>
                </a:solidFill>
              </a:rPr>
              <a:t>ventilation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Sealed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guidance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Optimized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lubrication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1408261" y="2454278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911072" y="1742981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965958" y="2002372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909084" y="2293676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54675" y="1722850"/>
            <a:ext cx="135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Front-end </a:t>
            </a:r>
            <a:r>
              <a:rPr lang="de-DE" sz="1200" dirty="0" err="1">
                <a:solidFill>
                  <a:srgbClr val="003D6A"/>
                </a:solidFill>
              </a:rPr>
              <a:t>profile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sealing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element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Sealing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element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O-ring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2029915" y="1760621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2910227" y="2654455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2891142" y="4561602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1128732" y="4977905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886815" y="4922200"/>
            <a:ext cx="198000" cy="198000"/>
            <a:chOff x="4645063" y="732456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2351979" y="4843901"/>
            <a:ext cx="198000" cy="198000"/>
            <a:chOff x="4645063" y="732456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3049211" y="4529391"/>
            <a:ext cx="1515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Escaping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air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Escaping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air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84" name="Gruppieren 83"/>
          <p:cNvGrpSpPr/>
          <p:nvPr/>
        </p:nvGrpSpPr>
        <p:grpSpPr>
          <a:xfrm>
            <a:off x="7192786" y="4132831"/>
            <a:ext cx="198000" cy="198000"/>
            <a:chOff x="4645063" y="729193"/>
            <a:chExt cx="266095" cy="271350"/>
          </a:xfrm>
        </p:grpSpPr>
        <p:sp>
          <p:nvSpPr>
            <p:cNvPr id="85" name="Ellipse 8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6746072" y="5447942"/>
            <a:ext cx="198000" cy="198000"/>
            <a:chOff x="4645063" y="729193"/>
            <a:chExt cx="266095" cy="271350"/>
          </a:xfrm>
        </p:grpSpPr>
        <p:sp>
          <p:nvSpPr>
            <p:cNvPr id="88" name="Ellipse 8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1" name="Textfeld 90"/>
          <p:cNvSpPr txBox="1"/>
          <p:nvPr/>
        </p:nvSpPr>
        <p:spPr>
          <a:xfrm>
            <a:off x="7334278" y="4103217"/>
            <a:ext cx="1736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Chuck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Valve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insert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Pressure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maintenance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valve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Sealing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cap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92" name="Gruppieren 91"/>
          <p:cNvGrpSpPr/>
          <p:nvPr/>
        </p:nvGrpSpPr>
        <p:grpSpPr>
          <a:xfrm>
            <a:off x="6274367" y="5175430"/>
            <a:ext cx="198000" cy="198000"/>
            <a:chOff x="4645063" y="732456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7188031" y="4511562"/>
            <a:ext cx="198000" cy="198000"/>
            <a:chOff x="4645063" y="732456"/>
            <a:chExt cx="266095" cy="271350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6194979" y="4561602"/>
            <a:ext cx="198000" cy="198000"/>
            <a:chOff x="4645063" y="732456"/>
            <a:chExt cx="266095" cy="271350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1" name="Gruppieren 100"/>
          <p:cNvGrpSpPr/>
          <p:nvPr/>
        </p:nvGrpSpPr>
        <p:grpSpPr>
          <a:xfrm>
            <a:off x="7187536" y="4870577"/>
            <a:ext cx="198000" cy="198000"/>
            <a:chOff x="4645063" y="732456"/>
            <a:chExt cx="266095" cy="271350"/>
          </a:xfrm>
        </p:grpSpPr>
        <p:sp>
          <p:nvSpPr>
            <p:cNvPr id="102" name="Ellipse 10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7191985" y="5426129"/>
            <a:ext cx="198000" cy="198000"/>
            <a:chOff x="4645063" y="732456"/>
            <a:chExt cx="266095" cy="271350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07" name="Gruppieren 106"/>
          <p:cNvGrpSpPr/>
          <p:nvPr/>
        </p:nvGrpSpPr>
        <p:grpSpPr>
          <a:xfrm>
            <a:off x="6196134" y="4234240"/>
            <a:ext cx="198000" cy="198000"/>
            <a:chOff x="4645063" y="732456"/>
            <a:chExt cx="266095" cy="271350"/>
          </a:xfrm>
        </p:grpSpPr>
        <p:sp>
          <p:nvSpPr>
            <p:cNvPr id="108" name="Ellipse 10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58" y="1322852"/>
            <a:ext cx="2598168" cy="18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12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2" y="2632032"/>
            <a:ext cx="2338435" cy="1701049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254183" y="216697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217146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Pressure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monitoring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sensor</a:t>
            </a:r>
            <a:r>
              <a:rPr lang="de-DE" sz="1600" b="1" dirty="0">
                <a:solidFill>
                  <a:srgbClr val="003D6A"/>
                </a:solidFill>
              </a:rPr>
              <a:t> (optional)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398744" y="2639983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579359" y="2639673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50420" y="2964121"/>
            <a:ext cx="140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Sufficient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operating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pressure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is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present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Pressure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loss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2900952" y="3002372"/>
            <a:ext cx="198000" cy="198000"/>
            <a:chOff x="4645063" y="729193"/>
            <a:chExt cx="266095" cy="271350"/>
          </a:xfrm>
        </p:grpSpPr>
        <p:sp>
          <p:nvSpPr>
            <p:cNvPr id="29" name="Ellipse 2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900952" y="3548723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9898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482</Words>
  <Application>Microsoft Office PowerPoint</Application>
  <PresentationFormat>Bildschirmpräsentation (4:3)</PresentationFormat>
  <Paragraphs>216</Paragraphs>
  <Slides>13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Pneumatic Power Chucks Application</vt:lpstr>
      <vt:lpstr>ROTA overview Pneumatic Power Chucks</vt:lpstr>
      <vt:lpstr>ROTA TB2 Example of application</vt:lpstr>
      <vt:lpstr>ROTA TB2</vt:lpstr>
      <vt:lpstr>ROTA TB2</vt:lpstr>
      <vt:lpstr>ROTA TB2</vt:lpstr>
      <vt:lpstr>ROTA TB2</vt:lpstr>
      <vt:lpstr>ROTA TB2</vt:lpstr>
      <vt:lpstr>Variants ROTA TB2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617</cp:revision>
  <cp:lastPrinted>2018-01-05T10:34:27Z</cp:lastPrinted>
  <dcterms:created xsi:type="dcterms:W3CDTF">2015-04-07T09:55:40Z</dcterms:created>
  <dcterms:modified xsi:type="dcterms:W3CDTF">2021-09-23T06:02:53Z</dcterms:modified>
</cp:coreProperties>
</file>