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8" r:id="rId2"/>
    <p:sldId id="528" r:id="rId3"/>
    <p:sldId id="531" r:id="rId4"/>
    <p:sldId id="523" r:id="rId5"/>
    <p:sldId id="517" r:id="rId6"/>
    <p:sldId id="504" r:id="rId7"/>
    <p:sldId id="505" r:id="rId8"/>
    <p:sldId id="507" r:id="rId9"/>
    <p:sldId id="508" r:id="rId10"/>
    <p:sldId id="532" r:id="rId11"/>
    <p:sldId id="526" r:id="rId12"/>
    <p:sldId id="539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28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428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66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671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TB2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Videos/Pn_Vorderendfutter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Videos/Pn_Vorderendfutter_Anwendung.mp4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4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7.jp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TB2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Pneumatisches Vorderendfutter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F3151AEA-14BE-4123-B9F6-752A2EC279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75" y="838101"/>
            <a:ext cx="3001649" cy="30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671" y="1731791"/>
            <a:ext cx="6452099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37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6834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TB2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68402"/>
              </p:ext>
            </p:extLst>
          </p:nvPr>
        </p:nvGraphicFramePr>
        <p:xfrm>
          <a:off x="616099" y="2088954"/>
          <a:ext cx="8021469" cy="2661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936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(bei 6 bar)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TB2 470-140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TB2 470-185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TB2 570-230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TB2 600-275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TB2 685-325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TB2 850-375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1000-560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510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9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0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Pneumatische Vorderendfutter</a:t>
            </a:r>
            <a:br>
              <a:rPr lang="de-DE" dirty="0"/>
            </a:br>
            <a:r>
              <a:rPr lang="de-DE" sz="1800" dirty="0"/>
              <a:t>Anwendung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73" y="1779416"/>
            <a:ext cx="6431896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302141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4705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13476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6434706" y="401025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62837" y="400806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hlinkClick r:id="rId3" action="ppaction://hlinksldjump"/>
          </p:cNvPr>
          <p:cNvSpPr/>
          <p:nvPr/>
        </p:nvSpPr>
        <p:spPr>
          <a:xfrm>
            <a:off x="3504149" y="4012886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3" action="ppaction://hlinksldjump"/>
          </p:cNvPr>
          <p:cNvSpPr/>
          <p:nvPr/>
        </p:nvSpPr>
        <p:spPr>
          <a:xfrm>
            <a:off x="1982919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Pneumatische Vorderendfutter</a:t>
            </a:r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3514239" y="3705928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8719" y="3699832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898659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6434705" y="3705109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3" action="ppaction://hlinksldjump"/>
          </p:cNvPr>
          <p:cNvSpPr/>
          <p:nvPr/>
        </p:nvSpPr>
        <p:spPr>
          <a:xfrm>
            <a:off x="1982919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TP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4" name="Grafi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34" y="1669894"/>
            <a:ext cx="1740213" cy="1728000"/>
          </a:xfrm>
          <a:prstGeom prst="rect">
            <a:avLst/>
          </a:prstGeom>
        </p:spPr>
      </p:pic>
      <p:pic>
        <p:nvPicPr>
          <p:cNvPr id="7" name="Grafi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05" y="4069582"/>
            <a:ext cx="1687672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79" y="4061269"/>
            <a:ext cx="1688177" cy="1728000"/>
          </a:xfrm>
          <a:prstGeom prst="rect">
            <a:avLst/>
          </a:prstGeom>
        </p:spPr>
      </p:pic>
      <p:pic>
        <p:nvPicPr>
          <p:cNvPr id="14" name="Grafik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0" y="1669147"/>
            <a:ext cx="1596435" cy="1728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3" y="4063211"/>
            <a:ext cx="159643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TB2 600-275.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Pneumatisches Vorderendfutter mit integriertem Zylinder der neusten Generation. Optimierte Abdichtung gegen Eindringen von Schmutz, beschichtete Funktionsteile für längere Lebensdauer, Schnellentlüftung für kürzere Taktzeiten.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Extra große Bohrung zur Außenspannung von Rohren mit großem Durchmesser.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9" r="7078"/>
          <a:stretch/>
        </p:blipFill>
        <p:spPr>
          <a:xfrm>
            <a:off x="561443" y="1629000"/>
            <a:ext cx="514032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28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02" y="1369842"/>
            <a:ext cx="5270579" cy="43368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045226"/>
            <a:ext cx="3124762" cy="2917471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Sehr 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Abdichtung der Grundbackenführung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Im Futter integrierter </a:t>
            </a:r>
            <a:r>
              <a:rPr lang="de-DE" sz="1400" dirty="0" err="1">
                <a:solidFill>
                  <a:srgbClr val="00446B"/>
                </a:solidFill>
              </a:rPr>
              <a:t>Pneumatikzylinder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Statischer Schwebering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Druckerhaltungsventil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38968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10189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84248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7741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63746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753291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040088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4322968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866001" y="161478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321195" y="349766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756205" y="254456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485244" y="175254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276447" y="278319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716382" y="438377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4860171" y="4928702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124545" y="3356834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839182" y="4620367"/>
            <a:ext cx="198000" cy="198000"/>
            <a:chOff x="4640203" y="73222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4670880" y="1960776"/>
            <a:ext cx="198000" cy="198000"/>
            <a:chOff x="4640203" y="73222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88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1" y="4162902"/>
            <a:ext cx="1923153" cy="153755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9" y="1301345"/>
            <a:ext cx="4555169" cy="197772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8636032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Grundbackenführung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Korrosionsbeständige Funktionsteile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RSS-P1: Drahtlose Spanndruckabfrage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569201" y="2221240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5843874" y="138176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843938" y="2081069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5855088" y="1657082"/>
            <a:ext cx="198000" cy="198000"/>
            <a:chOff x="4645063" y="732457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6001626" y="1275686"/>
            <a:ext cx="31292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Drucksensor verbunden mit dem Zylinder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Sendeeinheit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Schutzkappe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Empfänger-Antenne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Empfänger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Grundkörper ROTA TB2 aus Stahl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Kanalbohrungen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897214" y="1639999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601221" y="2934459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4094653" y="1653546"/>
            <a:ext cx="198000" cy="198000"/>
            <a:chOff x="4645063" y="732456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843874" y="1932649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5847506" y="2192264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5846379" y="2469018"/>
            <a:ext cx="198000" cy="198000"/>
            <a:chOff x="4645063" y="732456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972206" y="4343514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553530" y="4125946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64954" y="4707986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293986" y="4184219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2959650" y="5077693"/>
            <a:ext cx="198000" cy="198000"/>
            <a:chOff x="4645063" y="732456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1371869" y="5493748"/>
            <a:ext cx="198000" cy="198000"/>
            <a:chOff x="4645063" y="732456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3159627" y="4327554"/>
            <a:ext cx="1515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Körper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Kolben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Schutzbüchse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104" name="Gruppieren 103"/>
          <p:cNvGrpSpPr/>
          <p:nvPr/>
        </p:nvGrpSpPr>
        <p:grpSpPr>
          <a:xfrm>
            <a:off x="2474568" y="2970258"/>
            <a:ext cx="198000" cy="198000"/>
            <a:chOff x="4645063" y="732456"/>
            <a:chExt cx="266095" cy="271350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5850418" y="3023332"/>
            <a:ext cx="198000" cy="198000"/>
            <a:chOff x="4645063" y="732456"/>
            <a:chExt cx="266095" cy="271350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808725" y="1684494"/>
            <a:ext cx="198000" cy="198000"/>
            <a:chOff x="4645063" y="732456"/>
            <a:chExt cx="266095" cy="271350"/>
          </a:xfrm>
        </p:grpSpPr>
        <p:sp>
          <p:nvSpPr>
            <p:cNvPr id="111" name="Ellipse 1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13" name="Gruppieren 112"/>
          <p:cNvGrpSpPr/>
          <p:nvPr/>
        </p:nvGrpSpPr>
        <p:grpSpPr>
          <a:xfrm>
            <a:off x="5846073" y="2736459"/>
            <a:ext cx="198000" cy="198000"/>
            <a:chOff x="4645063" y="732456"/>
            <a:chExt cx="266095" cy="271350"/>
          </a:xfrm>
        </p:grpSpPr>
        <p:sp>
          <p:nvSpPr>
            <p:cNvPr id="114" name="Ellipse 11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83" y="3937501"/>
            <a:ext cx="2651160" cy="19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3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15" y="4223880"/>
            <a:ext cx="2161744" cy="157192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8" y="4073863"/>
            <a:ext cx="2247840" cy="163453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4" y="1487958"/>
            <a:ext cx="2299974" cy="1672347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Auswechselbares Ventil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Schnellentlüftung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Abdichtung der Grundbackenführung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Optimiertes Schmiersystem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408261" y="245427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911072" y="1742981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965958" y="2002372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909084" y="2293676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54675" y="1722850"/>
            <a:ext cx="135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Stirnseitiges Profildichtelement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Dichtelement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O-Ring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2029915" y="1760621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910227" y="2654455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891142" y="4561602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128732" y="4977905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886815" y="4922200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351979" y="4843901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3049211" y="4529391"/>
            <a:ext cx="1515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Ausströmende Luft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Ausströmende Luft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84" name="Gruppieren 83"/>
          <p:cNvGrpSpPr/>
          <p:nvPr/>
        </p:nvGrpSpPr>
        <p:grpSpPr>
          <a:xfrm>
            <a:off x="7192786" y="4220295"/>
            <a:ext cx="198000" cy="198000"/>
            <a:chOff x="4645063" y="729193"/>
            <a:chExt cx="266095" cy="271350"/>
          </a:xfrm>
        </p:grpSpPr>
        <p:sp>
          <p:nvSpPr>
            <p:cNvPr id="85" name="Ellipse 8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6746072" y="5447942"/>
            <a:ext cx="198000" cy="198000"/>
            <a:chOff x="4645063" y="729193"/>
            <a:chExt cx="266095" cy="271350"/>
          </a:xfrm>
        </p:grpSpPr>
        <p:sp>
          <p:nvSpPr>
            <p:cNvPr id="88" name="Ellipse 8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1" name="Textfeld 90"/>
          <p:cNvSpPr txBox="1"/>
          <p:nvPr/>
        </p:nvSpPr>
        <p:spPr>
          <a:xfrm>
            <a:off x="7334278" y="4198634"/>
            <a:ext cx="1736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Futterkörper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Ventileinsatz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Druckerhaltungsventil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Verschlusskappe</a:t>
            </a:r>
          </a:p>
        </p:txBody>
      </p:sp>
      <p:grpSp>
        <p:nvGrpSpPr>
          <p:cNvPr id="92" name="Gruppieren 91"/>
          <p:cNvGrpSpPr/>
          <p:nvPr/>
        </p:nvGrpSpPr>
        <p:grpSpPr>
          <a:xfrm>
            <a:off x="6274367" y="5175430"/>
            <a:ext cx="198000" cy="198000"/>
            <a:chOff x="4645063" y="732456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7188031" y="4591073"/>
            <a:ext cx="198000" cy="198000"/>
            <a:chOff x="4645063" y="732456"/>
            <a:chExt cx="266095" cy="271350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6194979" y="4561602"/>
            <a:ext cx="198000" cy="198000"/>
            <a:chOff x="4645063" y="732456"/>
            <a:chExt cx="266095" cy="271350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7187536" y="4942138"/>
            <a:ext cx="198000" cy="198000"/>
            <a:chOff x="4645063" y="732456"/>
            <a:chExt cx="266095" cy="271350"/>
          </a:xfrm>
        </p:grpSpPr>
        <p:sp>
          <p:nvSpPr>
            <p:cNvPr id="102" name="Ellipse 10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7191985" y="5322763"/>
            <a:ext cx="198000" cy="198000"/>
            <a:chOff x="4645063" y="732456"/>
            <a:chExt cx="266095" cy="271350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6196134" y="4234240"/>
            <a:ext cx="198000" cy="198000"/>
            <a:chOff x="4645063" y="732456"/>
            <a:chExt cx="266095" cy="271350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8" y="1322852"/>
            <a:ext cx="2598168" cy="18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1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2" y="2623325"/>
            <a:ext cx="2338435" cy="1701049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254183" y="2158270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216275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Druckabfrage über Sensor (optional)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98744" y="2631276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579359" y="2630966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140334" y="2945837"/>
            <a:ext cx="1403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Arbeitsdruck ausreichend vorhanden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Druckabfall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3003906" y="2977763"/>
            <a:ext cx="198000" cy="198000"/>
            <a:chOff x="4645063" y="729193"/>
            <a:chExt cx="266095" cy="271350"/>
          </a:xfrm>
        </p:grpSpPr>
        <p:sp>
          <p:nvSpPr>
            <p:cNvPr id="29" name="Ellipse 2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999952" y="3697060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9898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390</Words>
  <Application>Microsoft Office PowerPoint</Application>
  <PresentationFormat>Bildschirmpräsentation (4:3)</PresentationFormat>
  <Paragraphs>223</Paragraphs>
  <Slides>13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Pneumatische Vorderendfutter Anwendung</vt:lpstr>
      <vt:lpstr>ROTA Übersicht Pneumatische Vorderendfutter</vt:lpstr>
      <vt:lpstr>ROTA TB2 Anwendungsbeispiel</vt:lpstr>
      <vt:lpstr>ROTA TB2</vt:lpstr>
      <vt:lpstr>ROTA TB2</vt:lpstr>
      <vt:lpstr>ROTA TB2</vt:lpstr>
      <vt:lpstr>ROTA TB2</vt:lpstr>
      <vt:lpstr>ROTA TB2</vt:lpstr>
      <vt:lpstr>Baureihen ROTA TB2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614</cp:revision>
  <cp:lastPrinted>2018-01-05T10:34:27Z</cp:lastPrinted>
  <dcterms:created xsi:type="dcterms:W3CDTF">2015-04-07T09:55:40Z</dcterms:created>
  <dcterms:modified xsi:type="dcterms:W3CDTF">2021-09-23T06:01:38Z</dcterms:modified>
</cp:coreProperties>
</file>