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2" r:id="rId2"/>
    <p:sldId id="504" r:id="rId3"/>
    <p:sldId id="506" r:id="rId4"/>
    <p:sldId id="507" r:id="rId5"/>
    <p:sldId id="508" r:id="rId6"/>
    <p:sldId id="511" r:id="rId7"/>
    <p:sldId id="496" r:id="rId8"/>
    <p:sldId id="497" r:id="rId9"/>
    <p:sldId id="512" r:id="rId10"/>
    <p:sldId id="521" r:id="rId11"/>
    <p:sldId id="279" r:id="rId1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11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THW vario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hyperlink" Target="Videos/Schunk_Blueboard_VERO-S_090711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THW%20ROI.xlsm" TargetMode="External"/><Relationship Id="rId5" Type="http://schemas.openxmlformats.org/officeDocument/2006/relationships/image" Target="../media/image23.png"/><Relationship Id="rId4" Type="http://schemas.openxmlformats.org/officeDocument/2006/relationships/hyperlink" Target="Videos/ROTA_THW_plus_Backenwechsel_gek&#252;rzt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THW </a:t>
            </a:r>
            <a:r>
              <a:rPr lang="de-DE" sz="3000" b="1" dirty="0" err="1">
                <a:solidFill>
                  <a:srgbClr val="FFFFFF"/>
                </a:solidFill>
              </a:rPr>
              <a:t>vario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Jaw Quick-change 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F3D0CE9A-65B9-40EC-97C5-7A2BF4E553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07" y="1109830"/>
            <a:ext cx="4014785" cy="29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52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30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</a:t>
            </a:r>
            <a:r>
              <a:rPr lang="de-DE" sz="900" b="1" dirty="0" err="1">
                <a:solidFill>
                  <a:srgbClr val="009EE3"/>
                </a:solidFill>
              </a:rPr>
              <a:t>Jaw</a:t>
            </a:r>
            <a:r>
              <a:rPr lang="de-DE" sz="900" b="1" dirty="0">
                <a:solidFill>
                  <a:srgbClr val="009EE3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Grafik 1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28" name="Rechteck 127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9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0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1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2" name="Rechteck 131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3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34" name="Rechteck 133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5" name="Rechteck 134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6" name="Rechteck 135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7" name="Rechteck 136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8" name="Gerader Verbinder 137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Gerader Verbinder 141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16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79231" y="1517071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723881" y="1506108"/>
            <a:ext cx="2700766" cy="1263233"/>
            <a:chOff x="4477762" y="3826292"/>
            <a:chExt cx="3004867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477762" y="3826292"/>
              <a:ext cx="3004867" cy="1574426"/>
              <a:chOff x="4487287" y="3645317"/>
              <a:chExt cx="3004867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87287" y="3645317"/>
                <a:ext cx="3004867" cy="1574426"/>
                <a:chOff x="-308551" y="687388"/>
                <a:chExt cx="3004867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08551" y="719303"/>
                  <a:ext cx="1194373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</a:p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830162" y="1348754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5428" y="13452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97016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Jaw</a:t>
            </a:r>
            <a:r>
              <a:rPr lang="de-DE" dirty="0"/>
              <a:t> Quick-change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3956" r="14263"/>
          <a:stretch/>
        </p:blipFill>
        <p:spPr>
          <a:xfrm>
            <a:off x="5137630" y="3868859"/>
            <a:ext cx="3211826" cy="1980000"/>
          </a:xfrm>
          <a:prstGeom prst="rect">
            <a:avLst/>
          </a:prstGeom>
          <a:effectLst/>
        </p:spPr>
      </p:pic>
      <p:grpSp>
        <p:nvGrpSpPr>
          <p:cNvPr id="5" name="Gruppieren 4"/>
          <p:cNvGrpSpPr/>
          <p:nvPr/>
        </p:nvGrpSpPr>
        <p:grpSpPr>
          <a:xfrm>
            <a:off x="6429713" y="4498859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56393"/>
              </p:ext>
            </p:extLst>
          </p:nvPr>
        </p:nvGraphicFramePr>
        <p:xfrm>
          <a:off x="675905" y="1622905"/>
          <a:ext cx="4175999" cy="367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086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Quick-change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system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3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Quick-change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system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hour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workshifts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3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Reduction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set-up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costs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saving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Annual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saving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potential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5.187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Grafik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391" y="1632737"/>
            <a:ext cx="3220814" cy="1980000"/>
          </a:xfrm>
          <a:prstGeom prst="rect">
            <a:avLst/>
          </a:prstGeom>
          <a:effectLst/>
        </p:spPr>
      </p:pic>
      <p:grpSp>
        <p:nvGrpSpPr>
          <p:cNvPr id="14" name="Gruppieren 13"/>
          <p:cNvGrpSpPr/>
          <p:nvPr/>
        </p:nvGrpSpPr>
        <p:grpSpPr>
          <a:xfrm>
            <a:off x="6368882" y="2230858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hlinkClick r:id="rId4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Textfeld 16">
            <a:hlinkClick r:id="rId6" action="ppaction://hlinkfile"/>
          </p:cNvPr>
          <p:cNvSpPr txBox="1"/>
          <p:nvPr/>
        </p:nvSpPr>
        <p:spPr>
          <a:xfrm>
            <a:off x="2307848" y="5467558"/>
            <a:ext cx="900000" cy="396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b="1" spc="300" dirty="0">
                <a:solidFill>
                  <a:srgbClr val="003D6A"/>
                </a:solidFill>
              </a:rPr>
              <a:t>ROI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3D6A"/>
                </a:solidFill>
              </a:rPr>
              <a:t>Rechner</a:t>
            </a:r>
          </a:p>
        </p:txBody>
      </p:sp>
      <p:pic>
        <p:nvPicPr>
          <p:cNvPr id="18" name="Grafik 17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/>
          <a:srcRect t="9089"/>
          <a:stretch/>
        </p:blipFill>
        <p:spPr>
          <a:xfrm>
            <a:off x="3027091" y="5717027"/>
            <a:ext cx="224302" cy="2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Quick-change System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24" name="Rechteck 23">
            <a:hlinkClick r:id="rId2" action="ppaction://hlinksldjump"/>
          </p:cNvPr>
          <p:cNvSpPr/>
          <p:nvPr/>
        </p:nvSpPr>
        <p:spPr>
          <a:xfrm>
            <a:off x="3491999" y="262201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561442" y="262465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474388" y="262963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571532" y="2317692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8" name="Rechteck 27">
            <a:hlinkClick r:id="rId2" action="ppaction://hlinksldjump"/>
          </p:cNvPr>
          <p:cNvSpPr/>
          <p:nvPr/>
        </p:nvSpPr>
        <p:spPr>
          <a:xfrm>
            <a:off x="3491998" y="231687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vario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" action="ppaction://noaction"/>
          </p:cNvPr>
          <p:cNvSpPr/>
          <p:nvPr/>
        </p:nvSpPr>
        <p:spPr>
          <a:xfrm>
            <a:off x="6475998" y="2319832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9" y="2809633"/>
            <a:ext cx="1984963" cy="144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2735794"/>
            <a:ext cx="1636447" cy="1620000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9" y="2719633"/>
            <a:ext cx="155655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</a:t>
            </a:r>
            <a:r>
              <a:rPr lang="de-DE" dirty="0" err="1"/>
              <a:t>vario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7" r="38307"/>
          <a:stretch/>
        </p:blipFill>
        <p:spPr>
          <a:xfrm>
            <a:off x="561443" y="1649855"/>
            <a:ext cx="51327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THW </a:t>
            </a:r>
            <a:r>
              <a:rPr lang="de-DE" sz="1400" dirty="0" err="1"/>
              <a:t>vario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                   </a:t>
            </a:r>
            <a:r>
              <a:rPr lang="de-DE" sz="1400" dirty="0" err="1"/>
              <a:t>collet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vario</a:t>
            </a:r>
            <a:r>
              <a:rPr lang="de-DE" sz="1400" dirty="0"/>
              <a:t> F.</a:t>
            </a:r>
            <a:endParaRPr lang="de-DE" sz="1400" b="1" u="sng" dirty="0"/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Precise</a:t>
            </a:r>
            <a:r>
              <a:rPr lang="de-DE" sz="1400" dirty="0"/>
              <a:t> O.T.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 via </a:t>
            </a:r>
            <a:r>
              <a:rPr lang="de-DE" sz="1400" dirty="0" err="1"/>
              <a:t>collet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without</a:t>
            </a:r>
            <a:r>
              <a:rPr lang="de-DE" sz="1400" dirty="0"/>
              <a:t> </a:t>
            </a:r>
            <a:r>
              <a:rPr lang="de-DE" sz="1400" dirty="0" err="1"/>
              <a:t>changing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 at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set-up</a:t>
            </a:r>
            <a:r>
              <a:rPr lang="de-DE" sz="1400" dirty="0"/>
              <a:t> </a:t>
            </a:r>
            <a:r>
              <a:rPr lang="de-DE" sz="1400" dirty="0" err="1"/>
              <a:t>effort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79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</a:t>
            </a:r>
            <a:r>
              <a:rPr lang="de-DE" dirty="0" err="1"/>
              <a:t>vario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796501" y="2160026"/>
            <a:ext cx="3102737" cy="2908367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Simple </a:t>
            </a:r>
            <a:r>
              <a:rPr lang="de-DE" sz="1400" dirty="0" err="1">
                <a:solidFill>
                  <a:srgbClr val="00446B"/>
                </a:solidFill>
              </a:rPr>
              <a:t>re-equipping</a:t>
            </a:r>
            <a:r>
              <a:rPr lang="de-DE" sz="1400" dirty="0">
                <a:solidFill>
                  <a:srgbClr val="00446B"/>
                </a:solidFill>
              </a:rPr>
              <a:t> on a </a:t>
            </a:r>
            <a:r>
              <a:rPr lang="de-DE" sz="1400" dirty="0" err="1">
                <a:solidFill>
                  <a:srgbClr val="00446B"/>
                </a:solidFill>
              </a:rPr>
              <a:t>collet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arbor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without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changing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chucks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446B"/>
                </a:solidFill>
              </a:rPr>
              <a:t>Convenient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High </a:t>
            </a:r>
            <a:r>
              <a:rPr lang="de-DE" sz="1400" dirty="0" err="1">
                <a:solidFill>
                  <a:srgbClr val="00446B"/>
                </a:solidFill>
              </a:rPr>
              <a:t>efficiency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bar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High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 </a:t>
            </a:r>
            <a:r>
              <a:rPr lang="de-DE" sz="1400" dirty="0" err="1">
                <a:solidFill>
                  <a:srgbClr val="00446B"/>
                </a:solidFill>
              </a:rPr>
              <a:t>repeatability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GBK </a:t>
            </a:r>
            <a:r>
              <a:rPr lang="de-DE" sz="1400" dirty="0" err="1">
                <a:solidFill>
                  <a:srgbClr val="00446B"/>
                </a:solidFill>
              </a:rPr>
              <a:t>straight-serrated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All </a:t>
            </a:r>
            <a:r>
              <a:rPr lang="de-DE" sz="1400" dirty="0" err="1">
                <a:solidFill>
                  <a:srgbClr val="00446B"/>
                </a:solidFill>
              </a:rPr>
              <a:t>functional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parts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are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5" y="1741068"/>
            <a:ext cx="5025895" cy="36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 </a:t>
            </a:r>
            <a:r>
              <a:rPr lang="de-DE" sz="1600" b="1" dirty="0" err="1">
                <a:solidFill>
                  <a:srgbClr val="003D6A"/>
                </a:solidFill>
              </a:rPr>
              <a:t>combination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collet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vario</a:t>
            </a:r>
            <a:r>
              <a:rPr lang="de-DE" sz="1600" b="1" dirty="0">
                <a:solidFill>
                  <a:srgbClr val="003D6A"/>
                </a:solidFill>
              </a:rPr>
              <a:t> F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</a:t>
            </a:r>
            <a:r>
              <a:rPr lang="de-DE" dirty="0" err="1"/>
              <a:t>vario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 </a:t>
            </a:r>
            <a:r>
              <a:rPr lang="de-DE" sz="1600" b="1" dirty="0" err="1">
                <a:solidFill>
                  <a:srgbClr val="003D6A"/>
                </a:solidFill>
              </a:rPr>
              <a:t>combination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707939" y="99571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 </a:t>
            </a:r>
            <a:r>
              <a:rPr lang="de-DE" sz="1600" b="1" dirty="0" err="1">
                <a:solidFill>
                  <a:srgbClr val="003D6A"/>
                </a:solidFill>
              </a:rPr>
              <a:t>combination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expansion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arbor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vario</a:t>
            </a:r>
            <a:r>
              <a:rPr lang="de-DE" sz="1600" b="1" dirty="0">
                <a:solidFill>
                  <a:srgbClr val="003D6A"/>
                </a:solidFill>
              </a:rPr>
              <a:t> 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44" y="1325651"/>
            <a:ext cx="1809025" cy="18951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78" y="1319351"/>
            <a:ext cx="2005423" cy="19322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5" y="3955242"/>
            <a:ext cx="2312976" cy="19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2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THW </a:t>
            </a:r>
            <a:r>
              <a:rPr lang="de-DE" dirty="0" err="1"/>
              <a:t>vario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946150"/>
              </p:ext>
            </p:extLst>
          </p:nvPr>
        </p:nvGraphicFramePr>
        <p:xfrm>
          <a:off x="391629" y="1372001"/>
          <a:ext cx="8245942" cy="110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52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7992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RPM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215-62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489273"/>
              </p:ext>
            </p:extLst>
          </p:nvPr>
        </p:nvGraphicFramePr>
        <p:xfrm>
          <a:off x="391629" y="2762282"/>
          <a:ext cx="8245941" cy="3041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0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6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Covering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length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 – 28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 – 38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 – 54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 – 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– 65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F65-51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– 65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– 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56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546</Words>
  <Application>Microsoft Office PowerPoint</Application>
  <PresentationFormat>Bildschirmpräsentation (4:3)</PresentationFormat>
  <Paragraphs>191</Paragraphs>
  <Slides>11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Reduction of set-up costs due to  Jaw Quick-change</vt:lpstr>
      <vt:lpstr>ROTA overview Power Lathe Chucks with Jaw Quick-change System</vt:lpstr>
      <vt:lpstr>ROTA THW vario Example of application</vt:lpstr>
      <vt:lpstr>ROTA THW vario</vt:lpstr>
      <vt:lpstr>ROTA THW vario</vt:lpstr>
      <vt:lpstr>Variants ROTA THW vario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599</cp:revision>
  <cp:lastPrinted>2018-01-05T10:34:27Z</cp:lastPrinted>
  <dcterms:created xsi:type="dcterms:W3CDTF">2015-04-07T09:55:40Z</dcterms:created>
  <dcterms:modified xsi:type="dcterms:W3CDTF">2021-07-29T07:15:53Z</dcterms:modified>
</cp:coreProperties>
</file>