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35" r:id="rId2"/>
    <p:sldId id="514" r:id="rId3"/>
    <p:sldId id="531" r:id="rId4"/>
    <p:sldId id="517" r:id="rId5"/>
    <p:sldId id="518" r:id="rId6"/>
    <p:sldId id="528" r:id="rId7"/>
    <p:sldId id="510" r:id="rId8"/>
    <p:sldId id="511" r:id="rId9"/>
    <p:sldId id="512" r:id="rId10"/>
    <p:sldId id="529" r:id="rId11"/>
    <p:sldId id="534" r:id="rId12"/>
    <p:sldId id="279" r:id="rId13"/>
  </p:sldIdLst>
  <p:sldSz cx="9144000" cy="6858000" type="screen4x3"/>
  <p:notesSz cx="6797675" cy="9926638"/>
  <p:custDataLst>
    <p:tags r:id="rId16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29.07.2021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59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SPK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Baukastenfillm_Drehfutter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Jaw Boxes SPK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Manual Lathe Chucks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80762387-6742-498D-88B8-C9253917B8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17" y="553353"/>
            <a:ext cx="4072096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63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SPK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889264"/>
              </p:ext>
            </p:extLst>
          </p:nvPr>
        </p:nvGraphicFramePr>
        <p:xfrm>
          <a:off x="450600" y="2713843"/>
          <a:ext cx="8185400" cy="15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6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6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6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RPM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Adjustment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of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chuck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SPK 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SPK 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SPK 260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594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63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1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2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4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Manual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492280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hteck 100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2" name="Rechteck 101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4" name="Rechteck 103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5" name="Rechteck 104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1" name="Gerader Verbinder 110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70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874080" y="1508053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23" name="Gruppieren 241"/>
          <p:cNvGrpSpPr/>
          <p:nvPr/>
        </p:nvGrpSpPr>
        <p:grpSpPr>
          <a:xfrm>
            <a:off x="4731479" y="1508925"/>
            <a:ext cx="2712787" cy="1246663"/>
            <a:chOff x="4583363" y="2324100"/>
            <a:chExt cx="2712787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83363" y="2371776"/>
              <a:ext cx="2681632" cy="1408390"/>
              <a:chOff x="-183900" y="811398"/>
              <a:chExt cx="2681632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616670" cy="1408390"/>
                <a:chOff x="823912" y="835439"/>
                <a:chExt cx="1616670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546945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183900" y="828869"/>
                <a:ext cx="1051489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923423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7250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09901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5131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Manual </a:t>
            </a:r>
            <a:r>
              <a:rPr lang="de-DE" dirty="0" err="1"/>
              <a:t>Lathe</a:t>
            </a:r>
            <a:r>
              <a:rPr lang="de-DE" dirty="0"/>
              <a:t> Chucks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53" y="1704548"/>
            <a:ext cx="643189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389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3318503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37" name="Rechteck 36">
            <a:hlinkClick r:id="rId2" action="ppaction://hlinksldjump"/>
          </p:cNvPr>
          <p:cNvSpPr/>
          <p:nvPr/>
        </p:nvSpPr>
        <p:spPr>
          <a:xfrm>
            <a:off x="6374688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62319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Manual </a:t>
            </a:r>
            <a:r>
              <a:rPr lang="de-DE" sz="1800" dirty="0" err="1"/>
              <a:t>Lathe</a:t>
            </a:r>
            <a:r>
              <a:rPr lang="de-DE" sz="1800" dirty="0"/>
              <a:t> Chuck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18503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ROTA-S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flex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6374688" y="2291117"/>
            <a:ext cx="252813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SPK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8" name="Grafik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0" y="2695916"/>
            <a:ext cx="1961278" cy="1980000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4" y="2791199"/>
            <a:ext cx="2036048" cy="1800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38" y="2932806"/>
            <a:ext cx="2281530" cy="1620000"/>
          </a:xfrm>
          <a:prstGeom prst="rect">
            <a:avLst/>
          </a:prstGeom>
        </p:spPr>
      </p:pic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62319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ROTA-S plus 2.0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r="1250"/>
          <a:stretch/>
        </p:blipFill>
        <p:spPr>
          <a:xfrm>
            <a:off x="561443" y="1629000"/>
            <a:ext cx="513726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SPK 180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hard</a:t>
            </a:r>
            <a:r>
              <a:rPr lang="de-DE" sz="1400" dirty="0"/>
              <a:t> </a:t>
            </a:r>
            <a:r>
              <a:rPr lang="de-DE" sz="1400" dirty="0" err="1"/>
              <a:t>stepped</a:t>
            </a:r>
            <a:r>
              <a:rPr lang="de-DE" sz="1400" dirty="0"/>
              <a:t> </a:t>
            </a:r>
            <a:r>
              <a:rPr lang="de-DE" sz="1400" dirty="0" err="1"/>
              <a:t>jaws</a:t>
            </a:r>
            <a:r>
              <a:rPr lang="de-DE" sz="1400" dirty="0"/>
              <a:t> on a ROTA NCR 1000 </a:t>
            </a:r>
            <a:r>
              <a:rPr lang="de-DE" sz="1400" dirty="0" err="1"/>
              <a:t>with</a:t>
            </a:r>
            <a:r>
              <a:rPr lang="de-DE" sz="1400" dirty="0"/>
              <a:t> intermediate </a:t>
            </a:r>
            <a:r>
              <a:rPr lang="de-DE" sz="1400" dirty="0" err="1"/>
              <a:t>plate</a:t>
            </a:r>
            <a:r>
              <a:rPr lang="de-DE" sz="1400" dirty="0"/>
              <a:t>.</a:t>
            </a:r>
            <a:endParaRPr lang="de-DE" sz="1400" b="1" u="sng" dirty="0"/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cubic</a:t>
            </a:r>
            <a:r>
              <a:rPr lang="de-DE" sz="1400" dirty="0"/>
              <a:t> </a:t>
            </a:r>
            <a:r>
              <a:rPr lang="de-DE" sz="1400" dirty="0" err="1"/>
              <a:t>workpieces</a:t>
            </a:r>
            <a:r>
              <a:rPr lang="de-DE" sz="1400" dirty="0"/>
              <a:t> on a </a:t>
            </a:r>
            <a:r>
              <a:rPr lang="de-DE" sz="1400" dirty="0" err="1"/>
              <a:t>lathe</a:t>
            </a:r>
            <a:r>
              <a:rPr lang="de-DE" sz="1400" dirty="0"/>
              <a:t>. </a:t>
            </a:r>
            <a:r>
              <a:rPr lang="de-DE" sz="1400" dirty="0" err="1"/>
              <a:t>Highest</a:t>
            </a:r>
            <a:r>
              <a:rPr lang="de-DE" sz="1400" dirty="0"/>
              <a:t> </a:t>
            </a:r>
            <a:r>
              <a:rPr lang="de-DE" sz="1400" dirty="0" err="1"/>
              <a:t>flexibility</a:t>
            </a:r>
            <a:r>
              <a:rPr lang="de-DE" sz="1400" dirty="0"/>
              <a:t> </a:t>
            </a:r>
            <a:r>
              <a:rPr lang="de-DE" sz="1400" dirty="0" err="1"/>
              <a:t>without</a:t>
            </a:r>
            <a:r>
              <a:rPr lang="de-DE" sz="1400" dirty="0"/>
              <a:t> time-</a:t>
            </a:r>
            <a:r>
              <a:rPr lang="de-DE" sz="1400" dirty="0" err="1"/>
              <a:t>consuming</a:t>
            </a:r>
            <a:r>
              <a:rPr lang="de-DE" sz="1400" dirty="0"/>
              <a:t> </a:t>
            </a:r>
            <a:r>
              <a:rPr lang="de-DE" sz="1400" dirty="0" err="1"/>
              <a:t>removal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lathe</a:t>
            </a:r>
            <a:r>
              <a:rPr lang="de-DE" sz="1400" dirty="0"/>
              <a:t> </a:t>
            </a:r>
            <a:r>
              <a:rPr lang="de-DE" sz="1400" dirty="0" err="1"/>
              <a:t>chuck</a:t>
            </a:r>
            <a:r>
              <a:rPr lang="de-DE" sz="1400" dirty="0"/>
              <a:t>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turning</a:t>
            </a:r>
            <a:r>
              <a:rPr lang="de-DE" sz="1400" dirty="0"/>
              <a:t> spindle. </a:t>
            </a:r>
          </a:p>
        </p:txBody>
      </p:sp>
    </p:spTree>
    <p:extLst>
      <p:ext uri="{BB962C8B-B14F-4D97-AF65-F5344CB8AC3E}">
        <p14:creationId xmlns:p14="http://schemas.microsoft.com/office/powerpoint/2010/main" val="9121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7" y="1480804"/>
            <a:ext cx="5376417" cy="39294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15307"/>
            <a:ext cx="2880000" cy="2627385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Spindle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Completely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encapsulated</a:t>
            </a:r>
            <a:r>
              <a:rPr lang="de-DE" sz="1400" dirty="0">
                <a:solidFill>
                  <a:srgbClr val="00446B"/>
                </a:solidFill>
              </a:rPr>
              <a:t> spindle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chuck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Crossbar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Operation via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82856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95071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308537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37059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656924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947225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241971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453356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034990" y="235889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468832" y="317180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612" y="290944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553374" y="385963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148821" y="2622958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055042" y="3859637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953081" y="3806060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139645" y="2326950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23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3518" r="9774" b="1397"/>
          <a:stretch/>
        </p:blipFill>
        <p:spPr>
          <a:xfrm rot="2225497">
            <a:off x="4950939" y="826593"/>
            <a:ext cx="3456545" cy="27469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252" y="3844012"/>
            <a:ext cx="2860652" cy="207882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Adjustable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gauge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stroke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display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Spindle </a:t>
            </a:r>
            <a:r>
              <a:rPr lang="de-DE" sz="1600" b="1" dirty="0" err="1">
                <a:solidFill>
                  <a:srgbClr val="003D6A"/>
                </a:solidFill>
              </a:rPr>
              <a:t>drive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integrated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Spindle </a:t>
            </a:r>
            <a:r>
              <a:rPr lang="de-DE" sz="1600" b="1" dirty="0" err="1">
                <a:solidFill>
                  <a:srgbClr val="003D6A"/>
                </a:solidFill>
              </a:rPr>
              <a:t>completely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encapsulated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46" y="1454247"/>
            <a:ext cx="2407343" cy="17498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" y="3992475"/>
            <a:ext cx="2479303" cy="1803306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6305806" y="5479736"/>
            <a:ext cx="198000" cy="198000"/>
            <a:chOff x="4645065" y="729194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5" y="729194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7090989" y="458305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7229476" y="4559456"/>
            <a:ext cx="1630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Adjustable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gauge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95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51" y="2575483"/>
            <a:ext cx="2308879" cy="167886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4" y="2581258"/>
            <a:ext cx="2470960" cy="1797062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878824" y="3405828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9" name="Rechteck 18"/>
          <p:cNvSpPr/>
          <p:nvPr/>
        </p:nvSpPr>
        <p:spPr>
          <a:xfrm>
            <a:off x="4715890" y="2180195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175710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SPK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SPK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2180195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Bottom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2175710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connection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840855" y="3012891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2968732" y="2974059"/>
            <a:ext cx="1459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Crossbar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Positioning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stones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7345939" y="3081049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351860" y="2631945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150008" y="3043405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2832872" y="3361612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480639" y="3049555"/>
            <a:ext cx="1184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SPK 180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SPK 220/260</a:t>
            </a:r>
          </a:p>
        </p:txBody>
      </p:sp>
      <p:grpSp>
        <p:nvGrpSpPr>
          <p:cNvPr id="90" name="Gruppieren 89"/>
          <p:cNvGrpSpPr/>
          <p:nvPr/>
        </p:nvGrpSpPr>
        <p:grpSpPr>
          <a:xfrm>
            <a:off x="5367762" y="3426031"/>
            <a:ext cx="198000" cy="198000"/>
            <a:chOff x="4645063" y="729193"/>
            <a:chExt cx="266095" cy="271350"/>
          </a:xfrm>
        </p:grpSpPr>
        <p:sp>
          <p:nvSpPr>
            <p:cNvPr id="91" name="Ellipse 9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7341479" y="3447985"/>
            <a:ext cx="198000" cy="198000"/>
            <a:chOff x="4645063" y="729193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4354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317</Words>
  <Application>Microsoft Office PowerPoint</Application>
  <PresentationFormat>Bildschirmpräsentation (4:3)</PresentationFormat>
  <Paragraphs>138</Paragraphs>
  <Slides>12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ROTA Manual Lathe Chucks</vt:lpstr>
      <vt:lpstr>ROTA overview Manual Lathe Chuck</vt:lpstr>
      <vt:lpstr>SPK Example of application</vt:lpstr>
      <vt:lpstr>SPK</vt:lpstr>
      <vt:lpstr>SPK</vt:lpstr>
      <vt:lpstr>SPK</vt:lpstr>
      <vt:lpstr>Variants SPK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604</cp:revision>
  <cp:lastPrinted>2018-01-05T10:34:27Z</cp:lastPrinted>
  <dcterms:created xsi:type="dcterms:W3CDTF">2015-04-07T09:55:40Z</dcterms:created>
  <dcterms:modified xsi:type="dcterms:W3CDTF">2021-07-29T06:57:57Z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A59A0D02-741F-4E50-89CF-E25FDD7DD069</vt:lpwstr>
  </property>
  <property fmtid="{D5CDD505-2E9C-101B-9397-08002B2CF9AE}" pid="3" name="ArticulatePath">
    <vt:lpwstr>Handspannfutter_EN</vt:lpwstr>
  </property>
</Properties>
</file>