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5" r:id="rId2"/>
    <p:sldId id="514" r:id="rId3"/>
    <p:sldId id="531" r:id="rId4"/>
    <p:sldId id="517" r:id="rId5"/>
    <p:sldId id="518" r:id="rId6"/>
    <p:sldId id="528" r:id="rId7"/>
    <p:sldId id="510" r:id="rId8"/>
    <p:sldId id="511" r:id="rId9"/>
    <p:sldId id="512" r:id="rId10"/>
    <p:sldId id="529" r:id="rId11"/>
    <p:sldId id="534" r:id="rId12"/>
    <p:sldId id="279" r:id="rId13"/>
  </p:sldIdLst>
  <p:sldSz cx="9144000" cy="6858000" type="screen4x3"/>
  <p:notesSz cx="6797675" cy="9926638"/>
  <p:custDataLst>
    <p:tags r:id="rId16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24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Spannklauenkästen SPK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Handspannfutter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80762387-6742-498D-88B8-C9253917B8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17" y="553353"/>
            <a:ext cx="407209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SPK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8785"/>
              </p:ext>
            </p:extLst>
          </p:nvPr>
        </p:nvGraphicFramePr>
        <p:xfrm>
          <a:off x="450600" y="2713843"/>
          <a:ext cx="8185400" cy="15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Drehmoment 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Verstellbereich der Backen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9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63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1059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5" y="3722920"/>
            <a:ext cx="1262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 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 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209309" y="5429958"/>
            <a:ext cx="1010213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Handspannfutter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mit Durchgangs-bohrung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255426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</a:rPr>
              <a:t>wechselsystem</a:t>
            </a:r>
            <a:endParaRPr lang="de-DE" sz="900" b="1" dirty="0">
              <a:solidFill>
                <a:srgbClr val="003D6A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ohne Durchgangs-bohrung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Pneumatische Vorderend-futter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Lünetten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Schnellwechsel-systeme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Kunden-spezifische Lösungen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13383" cy="1259672"/>
            <a:chOff x="-274348" y="1296415"/>
            <a:chExt cx="2717377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703266" cy="1532048"/>
              <a:chOff x="-93326" y="708363"/>
              <a:chExt cx="2703266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28878" cy="1532048"/>
                <a:chOff x="823912" y="720343"/>
                <a:chExt cx="1728878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15340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1003030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62778" y="3091454"/>
            <a:ext cx="2405042" cy="1264297"/>
            <a:chOff x="1282385" y="3845342"/>
            <a:chExt cx="2629261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82385" y="3845342"/>
              <a:ext cx="2629261" cy="1582571"/>
              <a:chOff x="1282385" y="3845342"/>
              <a:chExt cx="2629261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82385" y="3845342"/>
                <a:ext cx="2629261" cy="1582571"/>
                <a:chOff x="-55878" y="687388"/>
                <a:chExt cx="2629261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82571"/>
                  <a:chOff x="823913" y="696913"/>
                  <a:chExt cx="1692320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00359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55878" y="713891"/>
                  <a:ext cx="1015299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12963" cy="1408390"/>
              <a:chOff x="-183900" y="811398"/>
              <a:chExt cx="2612963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408390"/>
                <a:chOff x="823912" y="835439"/>
                <a:chExt cx="1548001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 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Handspannfutter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rId2" action="ppaction://hlinksldjump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Handspannfutter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r="1250"/>
          <a:stretch/>
        </p:blipFill>
        <p:spPr>
          <a:xfrm>
            <a:off x="561443" y="1629000"/>
            <a:ext cx="51372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/>
              <a:t>Drehfutter: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SPK 180 mit harten Stufenbacken auf ROTA NCR 1000 mit Zwischenplatte.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Spannung von kubischen Werkstücken auf Drehmaschine. Höchste Flexibilität ohne zeitintensiven Abbau des Spannfutters von der Drehspindel.</a:t>
            </a:r>
          </a:p>
        </p:txBody>
      </p:sp>
    </p:spTree>
    <p:extLst>
      <p:ext uri="{BB962C8B-B14F-4D97-AF65-F5344CB8AC3E}">
        <p14:creationId xmlns:p14="http://schemas.microsoft.com/office/powerpoint/2010/main" val="9121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7" y="1480804"/>
            <a:ext cx="5376417" cy="39294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53848"/>
            <a:ext cx="2880000" cy="262738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Spindeltrieb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Vollständig gekapselte Spindel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 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Querriegel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82856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9507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08537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37059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65692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94722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24197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53356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034990" y="235889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68832" y="317180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612" y="290944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53374" y="385963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148821" y="262295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55042" y="385963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953081" y="380606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139645" y="232695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3492" r="8743" b="2488"/>
          <a:stretch/>
        </p:blipFill>
        <p:spPr>
          <a:xfrm rot="2225497">
            <a:off x="5053854" y="913475"/>
            <a:ext cx="3534302" cy="29660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2" y="3844012"/>
            <a:ext cx="2860652" cy="207882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Anpassbare Spurweite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Backenhubanzeige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Spindelantrieb mit integrierter Schmierung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Spindel komplett gekapselt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46" y="1454247"/>
            <a:ext cx="2407343" cy="1749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" y="3992475"/>
            <a:ext cx="2479303" cy="1803306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6305806" y="5479736"/>
            <a:ext cx="198000" cy="198000"/>
            <a:chOff x="4645065" y="729194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5" y="729194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7090989" y="458305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7229476" y="4559456"/>
            <a:ext cx="163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Anpassbare Spurweite</a:t>
            </a:r>
          </a:p>
        </p:txBody>
      </p:sp>
    </p:spTree>
    <p:extLst>
      <p:ext uri="{BB962C8B-B14F-4D97-AF65-F5344CB8AC3E}">
        <p14:creationId xmlns:p14="http://schemas.microsoft.com/office/powerpoint/2010/main" val="200595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51" y="2575483"/>
            <a:ext cx="2308879" cy="16788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4" y="2581258"/>
            <a:ext cx="2470960" cy="1797062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878824" y="3405828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4715890" y="2180195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17571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18019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Unterseite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2175710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Backenanschluss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40855" y="3012891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968732" y="2974059"/>
            <a:ext cx="145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Querriegel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Positioniersteine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345939" y="308104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351860" y="2631945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150008" y="3043405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832872" y="3361612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480639" y="3049555"/>
            <a:ext cx="118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SPK 180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SPK 220/260</a:t>
            </a:r>
          </a:p>
        </p:txBody>
      </p:sp>
      <p:grpSp>
        <p:nvGrpSpPr>
          <p:cNvPr id="90" name="Gruppieren 89"/>
          <p:cNvGrpSpPr/>
          <p:nvPr/>
        </p:nvGrpSpPr>
        <p:grpSpPr>
          <a:xfrm>
            <a:off x="5367762" y="3426031"/>
            <a:ext cx="198000" cy="198000"/>
            <a:chOff x="4645063" y="729193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7341479" y="3447985"/>
            <a:ext cx="198000" cy="198000"/>
            <a:chOff x="4645063" y="729193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435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248</Words>
  <Application>Microsoft Office PowerPoint</Application>
  <PresentationFormat>Bildschirmpräsentation (4:3)</PresentationFormat>
  <Paragraphs>138</Paragraphs>
  <Slides>12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Handspannfutter</vt:lpstr>
      <vt:lpstr>ROTA Übersicht Handspannfutter</vt:lpstr>
      <vt:lpstr>SPK Anwendungsbeispiel</vt:lpstr>
      <vt:lpstr>SPK</vt:lpstr>
      <vt:lpstr>SPK</vt:lpstr>
      <vt:lpstr>SPK</vt:lpstr>
      <vt:lpstr>Baureihen SPK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636</cp:revision>
  <cp:lastPrinted>2018-01-05T10:34:27Z</cp:lastPrinted>
  <dcterms:created xsi:type="dcterms:W3CDTF">2015-04-07T09:55:40Z</dcterms:created>
  <dcterms:modified xsi:type="dcterms:W3CDTF">2021-07-29T06:56:19Z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