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98" r:id="rId5"/>
    <p:sldId id="326" r:id="rId6"/>
    <p:sldId id="300" r:id="rId7"/>
    <p:sldId id="302" r:id="rId8"/>
    <p:sldId id="301" r:id="rId9"/>
    <p:sldId id="303" r:id="rId10"/>
    <p:sldId id="305" r:id="rId11"/>
    <p:sldId id="304" r:id="rId12"/>
    <p:sldId id="324" r:id="rId13"/>
    <p:sldId id="325" r:id="rId14"/>
    <p:sldId id="330" r:id="rId15"/>
    <p:sldId id="327" r:id="rId16"/>
    <p:sldId id="328" r:id="rId17"/>
    <p:sldId id="329" r:id="rId18"/>
    <p:sldId id="279" r:id="rId19"/>
  </p:sldIdLst>
  <p:sldSz cx="9144000" cy="5143500" type="screen16x9"/>
  <p:notesSz cx="6858000" cy="9144000"/>
  <p:custDataLst>
    <p:tags r:id="rId22"/>
  </p:custDataLst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50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72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46B"/>
    <a:srgbClr val="17385F"/>
    <a:srgbClr val="003D6A"/>
    <a:srgbClr val="009E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92" autoAdjust="0"/>
    <p:restoredTop sz="94591" autoAdjust="0"/>
  </p:normalViewPr>
  <p:slideViewPr>
    <p:cSldViewPr snapToGrid="0" snapToObjects="1">
      <p:cViewPr varScale="1">
        <p:scale>
          <a:sx n="137" d="100"/>
          <a:sy n="137" d="100"/>
        </p:scale>
        <p:origin x="450" y="96"/>
      </p:cViewPr>
      <p:guideLst>
        <p:guide orient="horz" pos="2450"/>
        <p:guide orient="horz" pos="356"/>
        <p:guide orient="horz" pos="590"/>
        <p:guide pos="5472"/>
        <p:guide pos="204"/>
        <p:guide pos="2831"/>
        <p:guide pos="1610"/>
        <p:guide pos="288"/>
        <p:guide pos="93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01.03.2021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01.03.2021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662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87444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10" name="Fußzeilenplatzhalter 2">
            <a:extLst>
              <a:ext uri="{FF2B5EF4-FFF2-40B4-BE49-F238E27FC236}">
                <a16:creationId xmlns:a16="http://schemas.microsoft.com/office/drawing/2014/main" id="{7AB22257-9148-4542-83F8-DC79B0EEF03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id="{5D8A7DB2-D028-4374-B450-688303A6519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2" name="Fußzeilenplatzhalter 2">
            <a:extLst>
              <a:ext uri="{FF2B5EF4-FFF2-40B4-BE49-F238E27FC236}">
                <a16:creationId xmlns:a16="http://schemas.microsoft.com/office/drawing/2014/main" id="{BFD121E7-F9B6-4A18-AFBC-C4AC32FE953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>
            <a:extLst>
              <a:ext uri="{FF2B5EF4-FFF2-40B4-BE49-F238E27FC236}">
                <a16:creationId xmlns:a16="http://schemas.microsoft.com/office/drawing/2014/main" id="{8F521823-D2AC-4412-93EC-5267D07E8B3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Sales Kick-Off 2021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671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en-US"/>
              <a:t>Be a Pioneer| Sales Kick-Off 2021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60" r:id="rId5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1.emf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hteck 49"/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pic>
        <p:nvPicPr>
          <p:cNvPr id="8" name="Grafik 7" descr="Ein Bild, das Text enthält.&#10;&#10;Automatisch generierte Beschreibung">
            <a:extLst>
              <a:ext uri="{FF2B5EF4-FFF2-40B4-BE49-F238E27FC236}">
                <a16:creationId xmlns:a16="http://schemas.microsoft.com/office/drawing/2014/main" id="{5B7DC6E5-104C-4317-9E9E-58944257A05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35624" y="1256207"/>
            <a:ext cx="672752" cy="659297"/>
          </a:xfrm>
          <a:prstGeom prst="rect">
            <a:avLst/>
          </a:prstGeom>
        </p:spPr>
      </p:pic>
      <p:sp>
        <p:nvSpPr>
          <p:cNvPr id="10" name="Fußzeilenplatzhalter 4">
            <a:extLst>
              <a:ext uri="{FF2B5EF4-FFF2-40B4-BE49-F238E27FC236}">
                <a16:creationId xmlns:a16="http://schemas.microsoft.com/office/drawing/2014/main" id="{59490C71-5B25-4FA3-A4A6-DF6BAB5E16A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12700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B9556632-82E8-4988-AD57-61116E1D8A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45143"/>
            <a:ext cx="9144000" cy="4579255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228C4978-D1E5-440B-8FA6-C1F3FD03C7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6329" y="3543624"/>
            <a:ext cx="4047671" cy="890488"/>
          </a:xfrm>
          <a:prstGeom prst="rect">
            <a:avLst/>
          </a:prstGeom>
        </p:spPr>
      </p:pic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09E56A2-F2B0-4663-8939-7A8F4903E20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3914802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7546119B-97AC-4FC8-BCAA-E756F87C99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20128" y="160339"/>
            <a:ext cx="4976122" cy="4219006"/>
          </a:xfrm>
          <a:prstGeom prst="rect">
            <a:avLst/>
          </a:prstGeom>
        </p:spPr>
      </p:pic>
      <p:sp>
        <p:nvSpPr>
          <p:cNvPr id="6" name="Titel 2">
            <a:extLst>
              <a:ext uri="{FF2B5EF4-FFF2-40B4-BE49-F238E27FC236}">
                <a16:creationId xmlns:a16="http://schemas.microsoft.com/office/drawing/2014/main" id="{E594C412-E418-4B60-A051-88D2A39F8DB7}"/>
              </a:ext>
            </a:extLst>
          </p:cNvPr>
          <p:cNvSpPr txBox="1">
            <a:spLocks/>
          </p:cNvSpPr>
          <p:nvPr/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171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446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dirty="0"/>
              <a:t>ADHESO® </a:t>
            </a:r>
            <a:r>
              <a:rPr lang="de-DE" b="0" dirty="0"/>
              <a:t>TECHNOLOGY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CE1ECD4-F8E9-45F5-836F-BED093346850}"/>
              </a:ext>
            </a:extLst>
          </p:cNvPr>
          <p:cNvSpPr txBox="1"/>
          <p:nvPr/>
        </p:nvSpPr>
        <p:spPr>
          <a:xfrm>
            <a:off x="209550" y="1127188"/>
            <a:ext cx="28622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COMPANY: </a:t>
            </a:r>
          </a:p>
          <a:p>
            <a:endParaRPr lang="de-DE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  <a:p>
            <a:r>
              <a:rPr lang="de-DE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CONTACT:</a:t>
            </a:r>
          </a:p>
          <a:p>
            <a:endParaRPr lang="de-DE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  <a:p>
            <a:r>
              <a:rPr lang="de-DE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DATE:</a:t>
            </a:r>
          </a:p>
          <a:p>
            <a:endParaRPr lang="de-DE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4DCF9BEE-4604-4476-898A-346BD1D134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50" y="3373703"/>
            <a:ext cx="4047671" cy="890488"/>
          </a:xfrm>
          <a:prstGeom prst="rect">
            <a:avLst/>
          </a:prstGeom>
        </p:spPr>
      </p:pic>
      <p:sp>
        <p:nvSpPr>
          <p:cNvPr id="8" name="Fußzeilenplatzhalter 4">
            <a:extLst>
              <a:ext uri="{FF2B5EF4-FFF2-40B4-BE49-F238E27FC236}">
                <a16:creationId xmlns:a16="http://schemas.microsoft.com/office/drawing/2014/main" id="{E09C7D29-DF58-4330-B678-03F958AFD59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3653020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>
            <a:extLst>
              <a:ext uri="{FF2B5EF4-FFF2-40B4-BE49-F238E27FC236}">
                <a16:creationId xmlns:a16="http://schemas.microsoft.com/office/drawing/2014/main" id="{A47D1E2D-B77F-430F-916E-10EF90F2CFB5}"/>
              </a:ext>
            </a:extLst>
          </p:cNvPr>
          <p:cNvSpPr txBox="1">
            <a:spLocks/>
          </p:cNvSpPr>
          <p:nvPr/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171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446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dirty="0"/>
              <a:t>ADHESO® </a:t>
            </a:r>
            <a:r>
              <a:rPr lang="de-DE" b="0" dirty="0"/>
              <a:t>TECHNOLOGY</a:t>
            </a:r>
          </a:p>
        </p:txBody>
      </p:sp>
      <p:pic>
        <p:nvPicPr>
          <p:cNvPr id="6" name="Anwendungsvideo_ADHESO_Elektro_0820_DE_EN_Preview2">
            <a:hlinkClick r:id="" action="ppaction://media"/>
            <a:extLst>
              <a:ext uri="{FF2B5EF4-FFF2-40B4-BE49-F238E27FC236}">
                <a16:creationId xmlns:a16="http://schemas.microsoft.com/office/drawing/2014/main" id="{54CD7445-EF29-4ED9-869C-ACAFA7CBD72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25600" y="1024339"/>
            <a:ext cx="5892800" cy="3314700"/>
          </a:xfrm>
          <a:prstGeom prst="rect">
            <a:avLst/>
          </a:prstGeom>
        </p:spPr>
      </p:pic>
      <p:sp>
        <p:nvSpPr>
          <p:cNvPr id="7" name="Fußzeilenplatzhalter 4">
            <a:extLst>
              <a:ext uri="{FF2B5EF4-FFF2-40B4-BE49-F238E27FC236}">
                <a16:creationId xmlns:a16="http://schemas.microsoft.com/office/drawing/2014/main" id="{36F99E4B-ECED-4F75-8E52-91E9E078EF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220433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5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0" mute="1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E5DC9EF-4BF8-4149-968F-EA68183E6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RELEASEMECHANISM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B30F861D-B162-4E74-8A5B-1234E8FB2A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298"/>
          <a:stretch/>
        </p:blipFill>
        <p:spPr>
          <a:xfrm>
            <a:off x="5568492" y="1149093"/>
            <a:ext cx="3292032" cy="280153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F8B5D097-696F-4F1F-9068-4EFE745AFCF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478"/>
          <a:stretch/>
        </p:blipFill>
        <p:spPr>
          <a:xfrm>
            <a:off x="1276539" y="1149093"/>
            <a:ext cx="3292032" cy="2845314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E1FBA912-E82C-4EDC-9B67-D87EE8D336B0}"/>
              </a:ext>
            </a:extLst>
          </p:cNvPr>
          <p:cNvSpPr txBox="1"/>
          <p:nvPr/>
        </p:nvSpPr>
        <p:spPr>
          <a:xfrm>
            <a:off x="425515" y="1665838"/>
            <a:ext cx="851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TURN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2D67FFD9-8BEA-4F03-81E6-D3C85DD5BC09}"/>
              </a:ext>
            </a:extLst>
          </p:cNvPr>
          <p:cNvSpPr txBox="1"/>
          <p:nvPr/>
        </p:nvSpPr>
        <p:spPr>
          <a:xfrm>
            <a:off x="425514" y="3139109"/>
            <a:ext cx="851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TOPPEL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01C43D90-808B-436C-B03C-97C3F9530E52}"/>
              </a:ext>
            </a:extLst>
          </p:cNvPr>
          <p:cNvSpPr txBox="1"/>
          <p:nvPr/>
        </p:nvSpPr>
        <p:spPr>
          <a:xfrm>
            <a:off x="4717468" y="1665838"/>
            <a:ext cx="851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PUSH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D4B2399D-7DF5-4FCC-9D30-993BF7CF7B73}"/>
              </a:ext>
            </a:extLst>
          </p:cNvPr>
          <p:cNvSpPr txBox="1"/>
          <p:nvPr/>
        </p:nvSpPr>
        <p:spPr>
          <a:xfrm>
            <a:off x="4717468" y="3139109"/>
            <a:ext cx="851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PRESS</a:t>
            </a:r>
          </a:p>
        </p:txBody>
      </p:sp>
      <p:sp>
        <p:nvSpPr>
          <p:cNvPr id="12" name="Fußzeilenplatzhalter 4">
            <a:extLst>
              <a:ext uri="{FF2B5EF4-FFF2-40B4-BE49-F238E27FC236}">
                <a16:creationId xmlns:a16="http://schemas.microsoft.com/office/drawing/2014/main" id="{F3C01AC6-6013-45F2-959D-7A779552ED7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1744017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05944B51-98CF-4EF1-8A49-FD867D2D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RELEASEMECHANISM (OVERPRESS)</a:t>
            </a:r>
          </a:p>
        </p:txBody>
      </p:sp>
      <p:pic>
        <p:nvPicPr>
          <p:cNvPr id="8" name="SIDECAM_2019_09_03_Ref_B1-N3-M3-F100001_faster_cut">
            <a:hlinkClick r:id="" action="ppaction://media"/>
            <a:extLst>
              <a:ext uri="{FF2B5EF4-FFF2-40B4-BE49-F238E27FC236}">
                <a16:creationId xmlns:a16="http://schemas.microsoft.com/office/drawing/2014/main" id="{ED727D18-77CE-4E75-B0D6-BD6EF25752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3201" t="409" r="13293" b="-409"/>
          <a:stretch/>
        </p:blipFill>
        <p:spPr>
          <a:xfrm>
            <a:off x="2544606" y="1012673"/>
            <a:ext cx="4077887" cy="3118153"/>
          </a:xfrm>
          <a:prstGeom prst="rect">
            <a:avLst/>
          </a:prstGeom>
        </p:spPr>
      </p:pic>
      <p:sp>
        <p:nvSpPr>
          <p:cNvPr id="6" name="Fußzeilenplatzhalter 4">
            <a:extLst>
              <a:ext uri="{FF2B5EF4-FFF2-40B4-BE49-F238E27FC236}">
                <a16:creationId xmlns:a16="http://schemas.microsoft.com/office/drawing/2014/main" id="{08C9A72C-9B4A-47AB-987F-B688DE6A1BA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193135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9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DFE9E65-F536-4F3F-A9BB-79871B1AD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UNIQUE SELLINGPOINTS</a:t>
            </a:r>
          </a:p>
        </p:txBody>
      </p:sp>
      <p:pic>
        <p:nvPicPr>
          <p:cNvPr id="4" name="Inhaltsplatzhalter 3">
            <a:extLst>
              <a:ext uri="{FF2B5EF4-FFF2-40B4-BE49-F238E27FC236}">
                <a16:creationId xmlns:a16="http://schemas.microsoft.com/office/drawing/2014/main" id="{71BA09A2-8604-435E-9124-6ECD509DBF7D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1102" y="1771185"/>
            <a:ext cx="3764400" cy="2510102"/>
          </a:xfr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1A8A432F-C3C1-468A-AB61-3DA55DBA369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40" y="1771185"/>
            <a:ext cx="3766660" cy="2510102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53AA83C7-BB32-4E09-BEB7-3F8307E53C43}"/>
              </a:ext>
            </a:extLst>
          </p:cNvPr>
          <p:cNvSpPr txBox="1"/>
          <p:nvPr/>
        </p:nvSpPr>
        <p:spPr>
          <a:xfrm>
            <a:off x="209550" y="957538"/>
            <a:ext cx="88883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rgbClr val="00446B"/>
                </a:solidFill>
              </a:rPr>
              <a:t>EFFICIENT					RESIDUE-FREE				VAKUUM</a:t>
            </a:r>
          </a:p>
          <a:p>
            <a:r>
              <a:rPr lang="de-DE" dirty="0">
                <a:solidFill>
                  <a:srgbClr val="00446B"/>
                </a:solidFill>
              </a:rPr>
              <a:t>NO ENERGYCOSTS</a:t>
            </a:r>
            <a:r>
              <a:rPr lang="de-DE" b="1" dirty="0">
                <a:solidFill>
                  <a:srgbClr val="00446B"/>
                </a:solidFill>
              </a:rPr>
              <a:t>				</a:t>
            </a:r>
            <a:r>
              <a:rPr lang="de-DE" dirty="0">
                <a:solidFill>
                  <a:srgbClr val="00446B"/>
                </a:solidFill>
              </a:rPr>
              <a:t>CLEAN GRIPPING				FUNCTION IN VACUUM</a:t>
            </a:r>
          </a:p>
        </p:txBody>
      </p:sp>
      <p:sp>
        <p:nvSpPr>
          <p:cNvPr id="8" name="Fußzeilenplatzhalter 4">
            <a:extLst>
              <a:ext uri="{FF2B5EF4-FFF2-40B4-BE49-F238E27FC236}">
                <a16:creationId xmlns:a16="http://schemas.microsoft.com/office/drawing/2014/main" id="{C57BD01D-65AA-4D63-9B2E-DFD9CA6C95C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1277673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DFE9E65-F536-4F3F-A9BB-79871B1AD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ALLEINSTELLUNGSMERKMALE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DBB6EF43-34DA-4235-BFAE-8ECCFC8597AB}"/>
              </a:ext>
            </a:extLst>
          </p:cNvPr>
          <p:cNvSpPr txBox="1"/>
          <p:nvPr/>
        </p:nvSpPr>
        <p:spPr>
          <a:xfrm>
            <a:off x="209550" y="957538"/>
            <a:ext cx="88883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rgbClr val="00446B"/>
                </a:solidFill>
              </a:rPr>
              <a:t>STRONG					SIMPLE							CUSTOMIZED</a:t>
            </a:r>
          </a:p>
          <a:p>
            <a:r>
              <a:rPr lang="de-DE" dirty="0">
                <a:solidFill>
                  <a:srgbClr val="00446B"/>
                </a:solidFill>
              </a:rPr>
              <a:t>GRIPPINGFORCE 1 KG/CM²</a:t>
            </a:r>
            <a:r>
              <a:rPr lang="de-DE" b="1" dirty="0">
                <a:solidFill>
                  <a:srgbClr val="00446B"/>
                </a:solidFill>
              </a:rPr>
              <a:t>	</a:t>
            </a:r>
            <a:r>
              <a:rPr lang="de-DE" dirty="0">
                <a:solidFill>
                  <a:srgbClr val="00446B"/>
                </a:solidFill>
              </a:rPr>
              <a:t>EASY TO INTEGRATE				NO LIMITS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ED86B184-9AE7-4AED-AF39-8B6CA2CA7B7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40" y="1771685"/>
            <a:ext cx="3764401" cy="2509601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1109B223-C2FE-46A4-9BB5-6D5228313A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3360" y="1771685"/>
            <a:ext cx="3764400" cy="2509600"/>
          </a:xfrm>
          <a:prstGeom prst="rect">
            <a:avLst/>
          </a:prstGeom>
        </p:spPr>
      </p:pic>
      <p:sp>
        <p:nvSpPr>
          <p:cNvPr id="7" name="Fußzeilenplatzhalter 4">
            <a:extLst>
              <a:ext uri="{FF2B5EF4-FFF2-40B4-BE49-F238E27FC236}">
                <a16:creationId xmlns:a16="http://schemas.microsoft.com/office/drawing/2014/main" id="{7A2E6D37-0C37-4B26-A21E-2F0CDEF1D3F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1526602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2">
            <a:extLst>
              <a:ext uri="{FF2B5EF4-FFF2-40B4-BE49-F238E27FC236}">
                <a16:creationId xmlns:a16="http://schemas.microsoft.com/office/drawing/2014/main" id="{66827884-6EBE-439D-8BF9-9AFDCC93EA6F}"/>
              </a:ext>
            </a:extLst>
          </p:cNvPr>
          <p:cNvSpPr txBox="1">
            <a:spLocks/>
          </p:cNvSpPr>
          <p:nvPr/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171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446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dirty="0">
                <a:solidFill>
                  <a:srgbClr val="17385F"/>
                </a:solidFill>
              </a:rPr>
              <a:t>TARGET BRANCHES</a:t>
            </a:r>
            <a:endParaRPr lang="de-DE" dirty="0"/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BC03A88C-DC25-48F2-869E-40D623C6EDD6}"/>
              </a:ext>
            </a:extLst>
          </p:cNvPr>
          <p:cNvSpPr txBox="1">
            <a:spLocks/>
          </p:cNvSpPr>
          <p:nvPr/>
        </p:nvSpPr>
        <p:spPr>
          <a:xfrm>
            <a:off x="209550" y="1112838"/>
            <a:ext cx="7886700" cy="2854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1pPr>
            <a:lvl2pPr marL="45717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2pPr>
            <a:lvl3pPr marL="1142927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3pPr>
            <a:lvl4pPr marL="1600098" indent="-228585" algn="l" defTabSz="457171" rtl="0" eaLnBrk="1" latinLnBrk="0" hangingPunct="1">
              <a:spcBef>
                <a:spcPct val="20000"/>
              </a:spcBef>
              <a:buFont typeface="Arial"/>
              <a:buChar char="–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4pPr>
            <a:lvl5pPr marL="2057268" indent="-228585" algn="l" defTabSz="457171" rtl="0" eaLnBrk="1" latinLnBrk="0" hangingPunct="1">
              <a:spcBef>
                <a:spcPct val="20000"/>
              </a:spcBef>
              <a:buFont typeface="Arial"/>
              <a:buChar char="»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5pPr>
            <a:lvl6pPr marL="2514439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10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78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95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MATERIAL							OPTICS</a:t>
            </a:r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FUELL CELL &amp; BATTERY				ELEKTRONICS</a:t>
            </a:r>
          </a:p>
        </p:txBody>
      </p:sp>
      <p:pic>
        <p:nvPicPr>
          <p:cNvPr id="8" name="Picture 6" descr="Blog-Titelbild-Stoffe">
            <a:extLst>
              <a:ext uri="{FF2B5EF4-FFF2-40B4-BE49-F238E27FC236}">
                <a16:creationId xmlns:a16="http://schemas.microsoft.com/office/drawing/2014/main" id="{202AAD87-0A9D-422B-AAA2-CE0816E65E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544" y="1429352"/>
            <a:ext cx="3860744" cy="109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s://www.elringklinger.de/sites/default/files/images/elringklinger-pem-serienfertigung-07-2019.jpg">
            <a:extLst>
              <a:ext uri="{FF2B5EF4-FFF2-40B4-BE49-F238E27FC236}">
                <a16:creationId xmlns:a16="http://schemas.microsoft.com/office/drawing/2014/main" id="{1EF7107A-C8B3-40C0-9D11-81B63D4294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544" y="2932513"/>
            <a:ext cx="3860744" cy="10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slide-homen-hauser-optik.jpg">
            <a:extLst>
              <a:ext uri="{FF2B5EF4-FFF2-40B4-BE49-F238E27FC236}">
                <a16:creationId xmlns:a16="http://schemas.microsoft.com/office/drawing/2014/main" id="{3770FA30-8FAE-40C0-A887-100FF12544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68856" y="1429352"/>
            <a:ext cx="3860744" cy="109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Leiterplatte">
            <a:extLst>
              <a:ext uri="{FF2B5EF4-FFF2-40B4-BE49-F238E27FC236}">
                <a16:creationId xmlns:a16="http://schemas.microsoft.com/office/drawing/2014/main" id="{B6F2A769-4632-49A5-84B0-5ED6A15ABD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68856" y="2932513"/>
            <a:ext cx="3860744" cy="110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Fußzeilenplatzhalter 4">
            <a:extLst>
              <a:ext uri="{FF2B5EF4-FFF2-40B4-BE49-F238E27FC236}">
                <a16:creationId xmlns:a16="http://schemas.microsoft.com/office/drawing/2014/main" id="{5DC90E3B-B7FA-424F-BF7D-7BFA68855A5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3482645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2">
            <a:extLst>
              <a:ext uri="{FF2B5EF4-FFF2-40B4-BE49-F238E27FC236}">
                <a16:creationId xmlns:a16="http://schemas.microsoft.com/office/drawing/2014/main" id="{8FDB9186-5E36-4F88-A5A0-E40121E0A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rgbClr val="17385F"/>
                </a:solidFill>
              </a:rPr>
              <a:t>ZIELBRANCHEN</a:t>
            </a:r>
            <a:endParaRPr lang="de-DE" dirty="0"/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BBFF3C1C-1B80-4EA8-8D4F-2CF9303BE0D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r>
              <a:rPr lang="de-DE" dirty="0"/>
              <a:t>MICROHANDLING					PHARMACY</a:t>
            </a:r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PACKAGING							PLASTIC</a:t>
            </a:r>
          </a:p>
        </p:txBody>
      </p:sp>
      <p:pic>
        <p:nvPicPr>
          <p:cNvPr id="8" name="Picture 4" descr="micro manufacturing">
            <a:extLst>
              <a:ext uri="{FF2B5EF4-FFF2-40B4-BE49-F238E27FC236}">
                <a16:creationId xmlns:a16="http://schemas.microsoft.com/office/drawing/2014/main" id="{F936035C-606A-4C58-B22A-A625986FC2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544" y="1473600"/>
            <a:ext cx="3860744" cy="10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Forschungslabor">
            <a:extLst>
              <a:ext uri="{FF2B5EF4-FFF2-40B4-BE49-F238E27FC236}">
                <a16:creationId xmlns:a16="http://schemas.microsoft.com/office/drawing/2014/main" id="{0FB25B16-FAA2-4366-A72E-5B28C2FF7F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68856" y="1473600"/>
            <a:ext cx="3860744" cy="10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16" descr="https://img.utopia.de/339e3mjm0l9uMLdl6OiVGcXm4zY=/640x300/https:/utopia.de/app/uploads/2015/07/150728-news-luft-verpackungen-p_verbraucherzentrale-hamburg_1280x600.jpg">
            <a:extLst>
              <a:ext uri="{FF2B5EF4-FFF2-40B4-BE49-F238E27FC236}">
                <a16:creationId xmlns:a16="http://schemas.microsoft.com/office/drawing/2014/main" id="{491C8253-6E2A-44D5-9BA5-F1985AB5D8E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788E34E-946E-48E3-8148-76F8DE2B7DA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544" y="2936220"/>
            <a:ext cx="3860744" cy="1098150"/>
          </a:xfrm>
          <a:prstGeom prst="rect">
            <a:avLst/>
          </a:prstGeom>
        </p:spPr>
      </p:pic>
      <p:pic>
        <p:nvPicPr>
          <p:cNvPr id="12" name="Picture 20" descr="https://www.plasticseurope.org/application/files/2615/1274/2372/5.1._aaheader.png">
            <a:extLst>
              <a:ext uri="{FF2B5EF4-FFF2-40B4-BE49-F238E27FC236}">
                <a16:creationId xmlns:a16="http://schemas.microsoft.com/office/drawing/2014/main" id="{23D5E41D-0ADA-485F-BD40-FD7C582B51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4668"/>
          <a:stretch/>
        </p:blipFill>
        <p:spPr bwMode="auto">
          <a:xfrm>
            <a:off x="4368856" y="2932512"/>
            <a:ext cx="3860744" cy="10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ußzeilenplatzhalter 4">
            <a:extLst>
              <a:ext uri="{FF2B5EF4-FFF2-40B4-BE49-F238E27FC236}">
                <a16:creationId xmlns:a16="http://schemas.microsoft.com/office/drawing/2014/main" id="{15035B60-7234-43F1-9C75-0974DA68BCB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4205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7145430-7318-4BC1-904F-43A7BB0CD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ADHESO GRIP</a:t>
            </a:r>
          </a:p>
        </p:txBody>
      </p:sp>
      <p:pic>
        <p:nvPicPr>
          <p:cNvPr id="7" name="Inhaltsplatzhalter 6">
            <a:extLst>
              <a:ext uri="{FF2B5EF4-FFF2-40B4-BE49-F238E27FC236}">
                <a16:creationId xmlns:a16="http://schemas.microsoft.com/office/drawing/2014/main" id="{8B2C71A5-6179-4DD2-B082-E4A002ACB105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2"/>
          <a:stretch>
            <a:fillRect/>
          </a:stretch>
        </p:blipFill>
        <p:spPr>
          <a:xfrm>
            <a:off x="4673600" y="1149350"/>
            <a:ext cx="4171950" cy="2781300"/>
          </a:xfrm>
        </p:spPr>
      </p:pic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97E0346-333E-4781-88F3-142E83285EB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de-DE" b="1" dirty="0"/>
              <a:t>SIZES:</a:t>
            </a:r>
          </a:p>
          <a:p>
            <a:endParaRPr lang="de-DE" dirty="0"/>
          </a:p>
          <a:p>
            <a:r>
              <a:rPr lang="de-DE" dirty="0"/>
              <a:t>ADHESO G-3 		(24 mm)</a:t>
            </a:r>
          </a:p>
          <a:p>
            <a:r>
              <a:rPr lang="de-DE" dirty="0"/>
              <a:t>ADHESO G-5 		(32 mm)</a:t>
            </a:r>
          </a:p>
          <a:p>
            <a:r>
              <a:rPr lang="de-DE" dirty="0"/>
              <a:t>ADHESO G-10	(44 mm)</a:t>
            </a:r>
          </a:p>
          <a:p>
            <a:r>
              <a:rPr lang="de-DE" dirty="0"/>
              <a:t>ADHESO G-16	(56 mm)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72592AF5-0E77-4334-81A8-7E69C346C2F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3264392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DHESO_Procter_Gamble_Braun_Rasierer">
            <a:hlinkClick r:id="" action="ppaction://media"/>
            <a:extLst>
              <a:ext uri="{FF2B5EF4-FFF2-40B4-BE49-F238E27FC236}">
                <a16:creationId xmlns:a16="http://schemas.microsoft.com/office/drawing/2014/main" id="{940814B6-5D8D-48D9-A9DE-4D2F78329D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2642" y="1024339"/>
            <a:ext cx="5518716" cy="3104278"/>
          </a:xfrm>
          <a:prstGeom prst="rect">
            <a:avLst/>
          </a:prstGeom>
        </p:spPr>
      </p:pic>
      <p:sp>
        <p:nvSpPr>
          <p:cNvPr id="7" name="Titel 3">
            <a:extLst>
              <a:ext uri="{FF2B5EF4-FFF2-40B4-BE49-F238E27FC236}">
                <a16:creationId xmlns:a16="http://schemas.microsoft.com/office/drawing/2014/main" id="{5C644E31-3639-41D5-B863-1FF52136D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/>
              <a:t>ADHESO® TECHNOLOGY	</a:t>
            </a:r>
            <a:br>
              <a:rPr lang="de-DE" dirty="0"/>
            </a:br>
            <a:r>
              <a:rPr lang="de-DE" sz="2000" b="0" dirty="0"/>
              <a:t>APPLICATION</a:t>
            </a:r>
            <a:endParaRPr lang="de-DE" dirty="0"/>
          </a:p>
        </p:txBody>
      </p:sp>
      <p:sp>
        <p:nvSpPr>
          <p:cNvPr id="8" name="Fußzeilenplatzhalter 4">
            <a:extLst>
              <a:ext uri="{FF2B5EF4-FFF2-40B4-BE49-F238E27FC236}">
                <a16:creationId xmlns:a16="http://schemas.microsoft.com/office/drawing/2014/main" id="{F8566247-9057-42D0-A306-BE4D77AA36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217177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DHESO_Platine">
            <a:hlinkClick r:id="" action="ppaction://media"/>
            <a:extLst>
              <a:ext uri="{FF2B5EF4-FFF2-40B4-BE49-F238E27FC236}">
                <a16:creationId xmlns:a16="http://schemas.microsoft.com/office/drawing/2014/main" id="{0E9C585D-9376-42CB-8686-2B4A6FB0E3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3163" y="1047158"/>
            <a:ext cx="5420773" cy="3049184"/>
          </a:xfrm>
          <a:prstGeom prst="rect">
            <a:avLst/>
          </a:prstGeom>
        </p:spPr>
      </p:pic>
      <p:sp>
        <p:nvSpPr>
          <p:cNvPr id="7" name="Titel 3">
            <a:extLst>
              <a:ext uri="{FF2B5EF4-FFF2-40B4-BE49-F238E27FC236}">
                <a16:creationId xmlns:a16="http://schemas.microsoft.com/office/drawing/2014/main" id="{BFEBE684-22CC-490B-8936-A6667B4B6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/>
              <a:t>ADHESO® TECHNOLOGY	</a:t>
            </a:r>
            <a:br>
              <a:rPr lang="de-DE" dirty="0"/>
            </a:br>
            <a:r>
              <a:rPr lang="de-DE" sz="2000" b="0" dirty="0"/>
              <a:t>APPLICATION</a:t>
            </a:r>
            <a:endParaRPr lang="de-DE" dirty="0"/>
          </a:p>
        </p:txBody>
      </p:sp>
      <p:sp>
        <p:nvSpPr>
          <p:cNvPr id="8" name="Fußzeilenplatzhalter 4">
            <a:extLst>
              <a:ext uri="{FF2B5EF4-FFF2-40B4-BE49-F238E27FC236}">
                <a16:creationId xmlns:a16="http://schemas.microsoft.com/office/drawing/2014/main" id="{B7CA2624-D0A5-4D2A-B4A2-77E60F717F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89987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369777A-A4E7-4B5D-AFB9-1C80C974CF3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  <p:sp>
        <p:nvSpPr>
          <p:cNvPr id="6" name="Titel 3">
            <a:extLst>
              <a:ext uri="{FF2B5EF4-FFF2-40B4-BE49-F238E27FC236}">
                <a16:creationId xmlns:a16="http://schemas.microsoft.com/office/drawing/2014/main" id="{445A7E70-C8D8-4627-A1A3-B0197E0EF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/>
              <a:t>ADHESO® TECHNOLOGY	</a:t>
            </a:r>
            <a:br>
              <a:rPr lang="de-DE" dirty="0"/>
            </a:br>
            <a:r>
              <a:rPr lang="de-DE" sz="2000" b="0" dirty="0"/>
              <a:t>APPLICATION</a:t>
            </a:r>
            <a:endParaRPr lang="de-DE" dirty="0"/>
          </a:p>
        </p:txBody>
      </p:sp>
      <p:pic>
        <p:nvPicPr>
          <p:cNvPr id="7" name="Microhandhabung-Demo_Komplett">
            <a:hlinkClick r:id="" action="ppaction://media"/>
            <a:extLst>
              <a:ext uri="{FF2B5EF4-FFF2-40B4-BE49-F238E27FC236}">
                <a16:creationId xmlns:a16="http://schemas.microsoft.com/office/drawing/2014/main" id="{77436BA5-41B7-4B2B-B805-3A3C30B4201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923" end="4816.3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04862" y="1012734"/>
            <a:ext cx="4157375" cy="3118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77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7" y="3569400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  <p:sp>
        <p:nvSpPr>
          <p:cNvPr id="5" name="Fußzeilenplatzhalter 3">
            <a:extLst>
              <a:ext uri="{FF2B5EF4-FFF2-40B4-BE49-F238E27FC236}">
                <a16:creationId xmlns:a16="http://schemas.microsoft.com/office/drawing/2014/main" id="{B0902BDE-AD06-488C-8A97-2D757E2EA09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</a:t>
            </a:r>
            <a:r>
              <a:rPr lang="de-DE" dirty="0" err="1"/>
              <a:t>February</a:t>
            </a:r>
            <a:r>
              <a:rPr lang="de-DE" dirty="0"/>
              <a:t> 2021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C4649E8B313A374894CC606AF860C3C6" ma:contentTypeVersion="2" ma:contentTypeDescription="Ein neues Dokument erstellen." ma:contentTypeScope="" ma:versionID="431581d7cda429eff1fdaf020abd27a8">
  <xsd:schema xmlns:xsd="http://www.w3.org/2001/XMLSchema" xmlns:xs="http://www.w3.org/2001/XMLSchema" xmlns:p="http://schemas.microsoft.com/office/2006/metadata/properties" xmlns:ns2="d2e04b19-a551-449f-976a-49c698014623" targetNamespace="http://schemas.microsoft.com/office/2006/metadata/properties" ma:root="true" ma:fieldsID="4cabd1437a624b262c5d9de48024ac69" ns2:_="">
    <xsd:import namespace="d2e04b19-a551-449f-976a-49c69801462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04b19-a551-449f-976a-49c69801462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78473C-DC6D-44A2-AE2A-174AE0F3FC0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2e04b19-a551-449f-976a-49c698014623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F6BCF84-6F2F-433D-A236-FD28848DD41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A18ED1D-4763-4E2C-A481-1BCD00B6BB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e04b19-a551-449f-976a-49c69801462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243</Words>
  <Application>Microsoft Office PowerPoint</Application>
  <PresentationFormat>Bildschirmpräsentation (16:9)</PresentationFormat>
  <Paragraphs>58</Paragraphs>
  <Slides>15</Slides>
  <Notes>2</Notes>
  <HiddenSlides>0</HiddenSlides>
  <MMClips>5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</vt:lpstr>
      <vt:lpstr>SCH_PPT_Vorlage_16-9_230112</vt:lpstr>
      <vt:lpstr>PowerPoint-Präsentation</vt:lpstr>
      <vt:lpstr>PowerPoint-Präsentation</vt:lpstr>
      <vt:lpstr>PowerPoint-Präsentation</vt:lpstr>
      <vt:lpstr>PowerPoint-Präsentation</vt:lpstr>
      <vt:lpstr>RELEASEMECHANISM</vt:lpstr>
      <vt:lpstr>RELEASEMECHANISM (OVERPRESS)</vt:lpstr>
      <vt:lpstr>UNIQUE SELLINGPOINTS</vt:lpstr>
      <vt:lpstr>ALLEINSTELLUNGSMERKMALE</vt:lpstr>
      <vt:lpstr>PowerPoint-Präsentation</vt:lpstr>
      <vt:lpstr>ZIELBRANCHEN</vt:lpstr>
      <vt:lpstr>ADHESO GRIP</vt:lpstr>
      <vt:lpstr>ADHESO® TECHNOLOGY  APPLICATION</vt:lpstr>
      <vt:lpstr>ADHESO® TECHNOLOGY  APPLICATION</vt:lpstr>
      <vt:lpstr>ADHESO® TECHNOLOGY  APPLICATION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Matyssek, Philipp</cp:lastModifiedBy>
  <cp:revision>177</cp:revision>
  <cp:lastPrinted>2014-06-25T16:59:27Z</cp:lastPrinted>
  <dcterms:created xsi:type="dcterms:W3CDTF">2012-06-26T15:13:48Z</dcterms:created>
  <dcterms:modified xsi:type="dcterms:W3CDTF">2021-03-01T14:53:26Z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142F999C-2335-4642-AD18-A3EFBBD4DDC2</vt:lpwstr>
  </property>
  <property fmtid="{D5CDD505-2E9C-101B-9397-08002B2CF9AE}" pid="3" name="ArticulatePath">
    <vt:lpwstr>Vorlage_SalesKickOff_2021</vt:lpwstr>
  </property>
  <property fmtid="{D5CDD505-2E9C-101B-9397-08002B2CF9AE}" pid="4" name="ContentTypeId">
    <vt:lpwstr>0x010100C4649E8B313A374894CC606AF860C3C6</vt:lpwstr>
  </property>
</Properties>
</file>