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Machining I Deburring spindle I MFT</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MFT</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341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34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33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MFT</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Deburring spindle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Deburring spindle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Compliant polishing spindle for use on a robot</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Productive. Compliant.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Pneumatic spindle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Dust cover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Tool holder</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Bearing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Silencer</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900">
                <a:solidFill>
                  <a:srgbClr val="003D6A"/>
                </a:solidFill>
              </a:rPr>
              <a:t>The tool holding of the MFT is used for clamping steel brushes, grinding and cup wheels, polishing brushes, deburring cutters and similar tools for surface finishing. The contact pressure against the tool is regulated by the air pressure.</a:t>
            </a:r>
          </a:p>
          <a:p>
            <a:r>
              <a:rPr lang="de-DE" sz="900">
                <a:solidFill>
                  <a:srgbClr val="003D6A"/>
                </a:solidFill>
              </a:rPr>
              <a:t>The axis can yield in the axial direction, so a uniform contact pressure is ensured, even on uneven surfaces. This special type of force control ensures high rigidity perpendicular to the surface and the desired flexibility in the machining direction.</a:t>
            </a:r>
          </a:p>
          <a:p>
            <a:r>
              <a:rPr lang="de-DE" sz="900">
                <a:solidFill>
                  <a:srgbClr val="003D6A"/>
                </a:solidFill>
              </a:rPr>
              <a:t/>
            </a:r>
          </a:p>
          <a:p>
            <a:r>
              <a:rPr lang="de-DE" sz="9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Flexible high-frequency spindle </a:t>
            </a:r>
            <a:r>
              <a:rPr lang="de-DE" sz="1200">
                <a:solidFill>
                  <a:srgbClr val="003D6A"/>
                </a:solidFill>
              </a:rPr>
              <a:t>for maximum flexibility when polishing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Adjustable stiffness of the spindle via air pressure </a:t>
            </a:r>
            <a:r>
              <a:rPr lang="de-DE" sz="1200">
                <a:solidFill>
                  <a:srgbClr val="003D6A"/>
                </a:solidFill>
              </a:rPr>
              <a:t>for smooth surfaces in every application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High speeds </a:t>
            </a:r>
            <a:r>
              <a:rPr lang="de-DE" sz="1200">
                <a:solidFill>
                  <a:srgbClr val="003D6A"/>
                </a:solidFill>
              </a:rPr>
              <a:t>for high feed rates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Sensor system </a:t>
            </a:r>
            <a:r>
              <a:rPr lang="de-DE" sz="1200">
                <a:solidFill>
                  <a:srgbClr val="003D6A"/>
                </a:solidFill>
              </a:rPr>
              <a:t>Optional for retracted/extended stroke and speed monitoring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compensation path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Compliance force at 0.35 bar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Compliance force at 4.1 bar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Idle speed</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5600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