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Bearbeiten I Entgratspindel I MFT</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MFT</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341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34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133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MFT</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Entgratspindel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Entgratspindel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Nachgiebige Polierspindel für den Einsatz am Roboter</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Produktiv. Nachgiebig. Robust.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Pneumatikspindel</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Staubabdeckung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Werkzeugaufnahme</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Lagerstelle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Schalldämpfer</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Über die Werkzeugaufnahme der MFT lassen sich Stahlbürsten, Schleif- und Topfscheiben, Polierbürsten, Entgratfräser und ähnliche Werkzeuge für die Oberflächenbearbeitung einspannen. Der Anpressdruck gegen das Werkzeug wird über den Luftdruck geregelt.</a:t>
            </a:r>
          </a:p>
          <a:p>
            <a:r>
              <a:rPr lang="de-DE" sz="800">
                <a:solidFill>
                  <a:srgbClr val="003D6A"/>
                </a:solidFill>
              </a:rPr>
              <a:t>Die Achse kann in axialer Richtung nachgeben, dadurch wird auch bei unebenen Oberflächen ein gleichmäßiger Anpressdruck gewährleistet. Diese spezielle Form der Kraftkontrolle sorgt für eine hohe Steifigkeit quer zur Oberfläche und eine erwünschte Nachgiebigkeit in die Bearbeitungsrichtung.</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Nachgiebige Hochfrequenz-Spindel </a:t>
            </a:r>
            <a:r>
              <a:rPr lang="de-DE" sz="1200">
                <a:solidFill>
                  <a:srgbClr val="003D6A"/>
                </a:solidFill>
              </a:rPr>
              <a:t>für maximale Flexibilität beim Polieren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Einstellbare Steifigkeit der Spindel mittels Druckluft </a:t>
            </a:r>
            <a:r>
              <a:rPr lang="de-DE" sz="1200">
                <a:solidFill>
                  <a:srgbClr val="003D6A"/>
                </a:solidFill>
              </a:rPr>
              <a:t>für saubere Oberflächen in jeder Einbaulage</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Hohe Drehzahlen </a:t>
            </a:r>
            <a:r>
              <a:rPr lang="de-DE" sz="1200">
                <a:solidFill>
                  <a:srgbClr val="003D6A"/>
                </a:solidFill>
              </a:rPr>
              <a:t>für große Vorschubgeschwindigkeiten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Sensorik </a:t>
            </a:r>
            <a:r>
              <a:rPr lang="de-DE" sz="1200">
                <a:solidFill>
                  <a:srgbClr val="003D6A"/>
                </a:solidFill>
              </a:rPr>
              <a:t>optional für Hub eingefahren/ausgefahren und Drehzahl-Überwachung</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gridCol xmlns:rel="http://schemas.openxmlformats.org/package/2006/relationships" xmlns:f="http://www.f.com" w="1392196"/>
              </a:tblGrid>
              <a:tr xmlns:rel="http://schemas.openxmlformats.org/package/2006/relationships" xmlns:f="http://www.f.com" h="253080">
                <a:tc gridSpan="6">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Empfohlener Ausgleichsweg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Zustellkraft bei 0.35 bar</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Zustellkraft bei 4.1 bar</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Leerlaufdrehzahl</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390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5600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