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Machining I Deburring spindle I FDB-AC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FDB-AC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91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9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09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FDB-AC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Deburring spindle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Deburring spindle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Flexible deburring spindle for use in robotic applications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Compliant. Reliable.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spindle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Compensation piston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Milling cutter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connection for the spindle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connection for the compensation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The unit is driven by a pneumatic spindle in straight and 90° version. For being able to follow the tolerances of the machining contour, the spindle is axially seated.</a:t>
            </a:r>
          </a:p>
          <a:p>
            <a:r>
              <a:rPr lang="de-DE" sz="1000">
                <a:solidFill>
                  <a:srgbClr val="003D6A"/>
                </a:solidFill>
              </a:rPr>
              <a:t>The force (rigidity) is needed for moving the spindle (axially). It is controlled by a second air connection. Depending on the pressure, force is applied on the milling cut surface.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high-frequency spindle </a:t>
            </a:r>
            <a:r>
              <a:rPr lang="de-DE" sz="1200">
                <a:solidFill>
                  <a:srgbClr val="003D6A"/>
                </a:solidFill>
              </a:rPr>
              <a:t>for maximum flexibility when deburring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Pneumatically adjustable rigidity of the cutting spindle via compressed air </a:t>
            </a:r>
            <a:r>
              <a:rPr lang="de-DE" sz="1200">
                <a:solidFill>
                  <a:srgbClr val="003D6A"/>
                </a:solidFill>
              </a:rPr>
              <a:t>for clean chamfer edges in every installation position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speeds </a:t>
            </a:r>
            <a:r>
              <a:rPr lang="de-DE" sz="1200">
                <a:solidFill>
                  <a:srgbClr val="003D6A"/>
                </a:solidFill>
              </a:rPr>
              <a:t>for high feed rates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Flexible use </a:t>
            </a:r>
            <a:r>
              <a:rPr lang="de-DE" sz="1200">
                <a:solidFill>
                  <a:srgbClr val="003D6A"/>
                </a:solidFill>
              </a:rPr>
              <a:t>on the robot arm or as a stationary unit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</a:tblGrid>
              <a:tr xmlns:rel="http://schemas.openxmlformats.org/package/2006/relationships" xmlns:f="http://www.f.com" h="253080">
                <a:tc grid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path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compensation path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compensating pressure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pressure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Idle speed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[W]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