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Bearbeiten I Entgratspindel I FDB-AC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FDB-AC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91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9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09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FDB-AC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Entgratspindel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Entgratspindel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Nachgiebige Entgratspindel für den Einsatz am Roboter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Nachgiebig. Zuverlässig.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Pneumatikspindel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Ausgleichskolben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Fräser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Pneumatikanschluss für Spindel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Pneumatikanschluss für Ausgleich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Antrieb der Einheit erfolgt über eine pneumatische Spindel in gerader und 90°-Ausführung. Um auch Toleranzen der Bearbeitungskontur folgen zu können, ist die Spindel axial gelagert.</a:t>
            </a:r>
          </a:p>
          <a:p>
            <a:r>
              <a:rPr lang="de-DE" sz="900">
                <a:solidFill>
                  <a:srgbClr val="003D6A"/>
                </a:solidFill>
              </a:rPr>
              <a:t>Die Kraft (Steifigkeit), die zum Bewegen (axial) der Spindel benötigt wird, wird über einen zweiten Luftanschluss geregelt. Je nach Druck wirkt so eine Kraft an der Fräserschnittfläche.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Nachgiebige Hochfrequenz-Spindel </a:t>
            </a:r>
            <a:r>
              <a:rPr lang="de-DE" sz="1200">
                <a:solidFill>
                  <a:srgbClr val="003D6A"/>
                </a:solidFill>
              </a:rPr>
              <a:t>für maximale Flexibilität beim Entgraten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Einstellbare Steifigkeit der Frässpindel mittels Druckluft </a:t>
            </a:r>
            <a:r>
              <a:rPr lang="de-DE" sz="1200">
                <a:solidFill>
                  <a:srgbClr val="003D6A"/>
                </a:solidFill>
              </a:rPr>
              <a:t>für saubere Entgratkanten in jeder Einbaulage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Drehzahlen </a:t>
            </a:r>
            <a:r>
              <a:rPr lang="de-DE" sz="1200">
                <a:solidFill>
                  <a:srgbClr val="003D6A"/>
                </a:solidFill>
              </a:rPr>
              <a:t>für große Vorschubgeschwindigkeiten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Flexibler Einsatz </a:t>
            </a:r>
            <a:r>
              <a:rPr lang="de-DE" sz="1200">
                <a:solidFill>
                  <a:srgbClr val="003D6A"/>
                </a:solidFill>
              </a:rPr>
              <a:t>am Roboterarm oder als stationäre Einheit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</a:tblGrid>
              <a:tr xmlns:rel="http://schemas.openxmlformats.org/package/2006/relationships" xmlns:f="http://www.f.com" h="253080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Leistung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Ausgleichsweg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Empfohlener Ausgleichsweg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Ausgleichskraft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Ausgleichsdruck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Ausgleichsdruck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Leerlaufdrehzahl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