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Jaw quick-change system I BSWS-M-PGZN-plus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BSWS-M-PGZN-plus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BSWS-M-PGZN-plus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Jaw quick-change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Jaw quick-change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first jaw quick-change system with tool-free actuation on the market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Finger exchange in 10 seconds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900" b="1">
                <a:solidFill>
                  <a:srgbClr val="003D6A"/>
                </a:solidFill>
              </a:rPr>
              <a:t>The tool-free BSWS-M jaw quick-change system allows top jaws to be exchanged on the gripper manually and rapidly. Two adapter pins (= one BSWS-A set) and a base (BSWS-BM) are required for each gripper jaw. In case of reverse assembly and provided that no addional height is created, two adapter pins (= one BSWS-AR set) and an assembly kit (BSWS-URM) per gripper jaw are required. Another effect of the BSWS-URM is that there are no more problematic mounting holes in the finger contours.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Productive. Flexible. Cost-effective.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Adapter pin BSWS-A for fastening the gripper finger to be exchanged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Spring preloaded locking pin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Unlocking button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436598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Screw connection for mounting on the gripper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662903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 dirty="0">
                  <a:solidFill>
                    <a:srgbClr val="003D6A"/>
                  </a:solidFill>
                </a:rPr>
                <a:t>Optional </a:t>
              </a:r>
              <a:r>
                <a:rPr lang="de-DE" sz="1200" b="1" dirty="0" err="1">
                  <a:solidFill>
                    <a:srgbClr val="003D6A"/>
                  </a:solidFill>
                </a:rPr>
                <a:t>alignment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pin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to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avoid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errors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with</a:t>
              </a:r>
              <a:r>
                <a:rPr lang="de-DE" sz="1200" b="1" dirty="0">
                  <a:solidFill>
                    <a:srgbClr val="003D6A"/>
                  </a:solidFill>
                </a:rPr>
                <a:t> different </a:t>
              </a:r>
              <a:r>
                <a:rPr lang="de-DE" sz="1200" b="1" dirty="0" err="1">
                  <a:solidFill>
                    <a:srgbClr val="003D6A"/>
                  </a:solidFill>
                </a:rPr>
                <a:t>gripper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fingers</a:t>
              </a:r>
              <a:r>
                <a:rPr lang="de-DE" sz="1200" b="1" dirty="0">
                  <a:solidFill>
                    <a:srgbClr val="003D6A"/>
                  </a:solidFill>
                </a:rPr>
                <a:t> (</a:t>
              </a:r>
              <a:r>
                <a:rPr lang="de-DE" sz="1200" b="1" dirty="0" err="1">
                  <a:solidFill>
                    <a:srgbClr val="003D6A"/>
                  </a:solidFill>
                </a:rPr>
                <a:t>Poka</a:t>
              </a:r>
              <a:r>
                <a:rPr lang="de-DE" sz="1200" b="1" dirty="0">
                  <a:solidFill>
                    <a:srgbClr val="003D6A"/>
                  </a:solidFill>
                </a:rPr>
                <a:t> </a:t>
              </a:r>
              <a:r>
                <a:rPr lang="de-DE" sz="1200" b="1" dirty="0" err="1">
                  <a:solidFill>
                    <a:srgbClr val="003D6A"/>
                  </a:solidFill>
                </a:rPr>
                <a:t>Yoke</a:t>
              </a:r>
              <a:r>
                <a:rPr lang="de-DE" sz="1200" b="1" dirty="0">
                  <a:solidFill>
                    <a:srgbClr val="003D6A"/>
                  </a:solidFill>
                </a:rPr>
                <a:t>)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The BSWS-M consists of a base, which is firmly screwed to the gripper, and two adapter pins, which are fastened to the gripper fingers to be exchanged. The form-fit locking mechanics ensures fast exchange of the gripper fingers. No tools are required for the exchange. Two adapter pins (= one BSWS-A set) and a base (BSWS-BM) are required for each gripper jaw.</a:t>
            </a:r>
          </a:p>
          <a:p>
            <a:endParaRPr lang="de-DE" sz="1000">
              <a:solidFill>
                <a:srgbClr val="003D6A"/>
              </a:solidFill>
            </a:endParaRPr>
          </a:p>
          <a:p>
            <a:endParaRPr lang="de-DE" sz="1000">
              <a:solidFill>
                <a:srgbClr val="003D6A"/>
              </a:solidFill>
            </a:endParaRPr>
          </a:p>
          <a:p>
            <a:endParaRPr lang="de-DE" sz="10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Universal application possibilities </a:t>
            </a:r>
            <a:r>
              <a:rPr lang="de-DE" sz="1200">
                <a:solidFill>
                  <a:srgbClr val="003D6A"/>
                </a:solidFill>
              </a:rPr>
              <a:t>By using the BSWS-M, just one single gripper is necessary for various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Tool-free jaw change via the unlocking button </a:t>
            </a:r>
            <a:r>
              <a:rPr lang="de-DE" sz="1200">
                <a:solidFill>
                  <a:srgbClr val="003D6A"/>
                </a:solidFill>
              </a:rPr>
              <a:t>easy and fast for a high gripper flexibility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Saving time when converting applications </a:t>
            </a:r>
            <a:r>
              <a:rPr lang="de-DE" sz="1200">
                <a:solidFill>
                  <a:srgbClr val="003D6A"/>
                </a:solidFill>
              </a:rPr>
              <a:t>Different workpieces can be handled by exchanging the gripper fingers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08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pins per Id.-No.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0.002 .. 0.08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7731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0.011 .. 0.25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937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0.024 .. 0.47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5947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0.046 .. 0.86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331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0.077 .. 1.67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264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56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Bildschirmpräsentation (16:9)</PresentationFormat>
  <Paragraphs>66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2021-08-10T09:04:44Z</dcterms:modified>
</cp:coreProperties>
</file>