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142" d="100"/>
          <a:sy n="142" d="100"/>
        </p:scale>
        <p:origin x="714" y="10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10.08.2021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10.08.2021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Backenschnellwechselsystem I BSWS-M-PGZN-plus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BSWS-M-PGZN-plus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10.08.2021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BSWS-M-PGZN-plus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Backenschnellwechselsystem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Backenschnellwechselsystem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erste Backenschnellwechselsystem mit werkzeugloser Betätigung am Markt</a:t>
            </a:r>
            <a:endParaRPr lang="de-DE" sz="1013" b="1">
              <a:solidFill>
                <a:srgbClr val="003D6A"/>
              </a:solidFill>
            </a:endParaRPr>
          </a:p>
          <a:p>
            <a:endParaRPr lang="de-DE" sz="1013" b="1">
              <a:solidFill>
                <a:srgbClr val="00446B"/>
              </a:solidFill>
            </a:endParaRPr>
          </a:p>
          <a:p>
            <a:r>
              <a:rPr lang="de-DE" sz="1013" b="1">
                <a:solidFill>
                  <a:srgbClr val="00446B"/>
                </a:solidFill>
              </a:rPr>
              <a:t>Fingerwechsel in 10 Sekunden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900" b="1">
                <a:solidFill>
                  <a:srgbClr val="003D6A"/>
                </a:solidFill>
              </a:rPr>
              <a:t>Das werkzeuglose Backenschnellwechselsystem BSWS-M ermöglicht einen schnellen und manuellen Aufsatzbackenwechsel am Greifer. Pro Greiferbacke werden zwei Adapterbolzen (= ein Satz BSWS-A) benötigt sowie eine Basis (BSWS-BM). Für eine umgekehrte Montage ohne Höhenaufbau benötigen Sie pro Greifbacke zwei Adapterbolzen (= ein Satz BSWS-AR) sowie einen Bausatz (BSWS-URM). Als weiterer Effekt liegen bei BSWS-URM keine störenden Befestigungsbohrungen in Ihrer Fingerkontur mehr vor.</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Produktiv. Flexibel. Kosteneffizient.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Adapterbolzen BSWS-A zur Befestigung des zu wechselnden Greiferfingers</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Federvorgespannter Verriegelungsbolzen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Entriegelungstaste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435846"/>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dirty="0">
                  <a:solidFill>
                    <a:srgbClr val="003D6A"/>
                  </a:solidFill>
                </a:rPr>
                <a:t>Verschraubung zur Befestigung am Greifer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662151"/>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dirty="0">
                  <a:solidFill>
                    <a:srgbClr val="003D6A"/>
                  </a:solidFill>
                </a:rPr>
                <a:t>Optionaler Passstift zur Fehlervermeidung bei unterschiedlichen </a:t>
              </a:r>
              <a:r>
                <a:rPr lang="de-DE" sz="1200" b="1" dirty="0" err="1">
                  <a:solidFill>
                    <a:srgbClr val="003D6A"/>
                  </a:solidFill>
                </a:rPr>
                <a:t>Greiferfingern</a:t>
              </a:r>
              <a:r>
                <a:rPr lang="de-DE" sz="1200" b="1" dirty="0">
                  <a:solidFill>
                    <a:srgbClr val="003D6A"/>
                  </a:solidFill>
                </a:rPr>
                <a:t> (</a:t>
              </a:r>
              <a:r>
                <a:rPr lang="de-DE" sz="1200" b="1" dirty="0" err="1">
                  <a:solidFill>
                    <a:srgbClr val="003D6A"/>
                  </a:solidFill>
                </a:rPr>
                <a:t>Poka</a:t>
              </a:r>
              <a:r>
                <a:rPr lang="de-DE" sz="1200" b="1" dirty="0">
                  <a:solidFill>
                    <a:srgbClr val="003D6A"/>
                  </a:solidFill>
                </a:rPr>
                <a:t> </a:t>
              </a:r>
              <a:r>
                <a:rPr lang="de-DE" sz="1200" b="1" dirty="0" err="1">
                  <a:solidFill>
                    <a:srgbClr val="003D6A"/>
                  </a:solidFill>
                </a:rPr>
                <a:t>Yoke</a:t>
              </a:r>
              <a:r>
                <a:rPr lang="de-DE" sz="1200" b="1" dirty="0">
                  <a:solidFill>
                    <a:srgbClr val="003D6A"/>
                  </a:solidFill>
                </a:rPr>
                <a:t>)</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Das BSWS-M besteht aus einer Basis, die fest mit dem Greifer verschraubt wird, und zwei Adapterbolzen, die an den zu wechselnden Greiferfingern befestigt werden. Die formschlüssige Verriegelungsmechanik gewährleistet den schnellen Austausch der Greiferfinger. Für den Wechsel wird kein Werkzeug benötigt. Pro Greiferbacke werden zwei Adapterbolzen (= ein Satz BSWS-A) benötigt sowie eine Basis (BSWS-BM).</a:t>
            </a:r>
          </a:p>
          <a:p>
            <a:endParaRPr lang="de-DE" sz="1000">
              <a:solidFill>
                <a:srgbClr val="003D6A"/>
              </a:solidFill>
            </a:endParaRPr>
          </a:p>
          <a:p>
            <a:endParaRPr lang="de-DE" sz="1000">
              <a:solidFill>
                <a:srgbClr val="003D6A"/>
              </a:solidFill>
            </a:endParaRPr>
          </a:p>
          <a:p>
            <a:endParaRPr lang="de-DE" sz="10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Universelle Einsatzmöglichkeiten </a:t>
            </a:r>
            <a:r>
              <a:rPr lang="de-DE" sz="1200">
                <a:solidFill>
                  <a:srgbClr val="003D6A"/>
                </a:solidFill>
              </a:rPr>
              <a:t>ein einziger Greifer kann durch das BSWS-M universell in verschiedenen Applikationen eingesetzt werden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Werkzeugloser Backenwechsel über die Entriegelungstaste </a:t>
            </a:r>
            <a:r>
              <a:rPr lang="de-DE" sz="1200">
                <a:solidFill>
                  <a:srgbClr val="003D6A"/>
                </a:solidFill>
              </a:rPr>
              <a:t>einfach und schnell für hohe Flexibilität der Greifer</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Zeitersparnis beim Umrüsten von Applikationen </a:t>
            </a:r>
            <a:r>
              <a:rPr lang="de-DE" sz="1200">
                <a:solidFill>
                  <a:srgbClr val="003D6A"/>
                </a:solidFill>
              </a:rPr>
              <a:t>durch das Wechseln der Greiferfinger können verschiedene Werkstücke gehandhabt werden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w="2088294">
                  <a:extLst>
                    <a:ext uri="{9D8B030D-6E8A-4147-A177-3AD203B41FA5}">
                      <a16:colId xmlns:a16="http://schemas.microsoft.com/office/drawing/2014/main" val="20000"/>
                    </a:ext>
                  </a:extLst>
                </a:gridCol>
                <a:gridCol w="2088294">
                  <a:extLst>
                    <a:ext uri="{9D8B030D-6E8A-4147-A177-3AD203B41FA5}">
                      <a16:colId xmlns:a16="http://schemas.microsoft.com/office/drawing/2014/main" val="20001"/>
                    </a:ext>
                  </a:extLst>
                </a:gridCol>
                <a:gridCol w="2088294">
                  <a:extLst>
                    <a:ext uri="{9D8B030D-6E8A-4147-A177-3AD203B41FA5}">
                      <a16:colId xmlns:a16="http://schemas.microsoft.com/office/drawing/2014/main" val="20002"/>
                    </a:ext>
                  </a:extLst>
                </a:gridCol>
                <a:gridCol w="2088294">
                  <a:extLst>
                    <a:ext uri="{9D8B030D-6E8A-4147-A177-3AD203B41FA5}">
                      <a16:colId xmlns:a16="http://schemas.microsoft.com/office/drawing/2014/main" val="20003"/>
                    </a:ext>
                  </a:extLst>
                </a:gridCol>
              </a:tblGrid>
              <a:tr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Anzahl Bolzen je Ident.-Nr.</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Material</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0.002 .. 0.08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0.005 .. 0.14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5179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0.011 .. 0.25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15156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0.024 .. 0.47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584389"/>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0.046 .. 0.86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160953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0.077 .. 1.67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776048"/>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0.16 .. 0.85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42CrMo4+QT</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197356"/>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Bildschirmpräsentation (16:9)</PresentationFormat>
  <Paragraphs>66</Paragraphs>
  <Slides>7</Slides>
  <Notes>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2021-08-10T09:04:32Z</dcterms:modified>
</cp:coreProperties>
</file>